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notesMasterIdLst>
    <p:notesMasterId r:id="rId19"/>
  </p:notesMasterIdLst>
  <p:sldIdLst>
    <p:sldId id="256" r:id="rId2"/>
    <p:sldId id="281" r:id="rId3"/>
    <p:sldId id="257" r:id="rId4"/>
    <p:sldId id="258" r:id="rId5"/>
    <p:sldId id="327" r:id="rId6"/>
    <p:sldId id="259" r:id="rId7"/>
    <p:sldId id="332" r:id="rId8"/>
    <p:sldId id="316" r:id="rId9"/>
    <p:sldId id="335" r:id="rId10"/>
    <p:sldId id="310" r:id="rId11"/>
    <p:sldId id="276" r:id="rId12"/>
    <p:sldId id="336" r:id="rId13"/>
    <p:sldId id="338" r:id="rId14"/>
    <p:sldId id="301" r:id="rId15"/>
    <p:sldId id="337" r:id="rId16"/>
    <p:sldId id="303" r:id="rId17"/>
    <p:sldId id="27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11B0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D6D5DB-EFAC-408D-8AF1-AF41A2ADAACB}" v="2" dt="2024-01-22T22:13:24.42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62230" autoAdjust="0"/>
  </p:normalViewPr>
  <p:slideViewPr>
    <p:cSldViewPr snapToGrid="0">
      <p:cViewPr varScale="1">
        <p:scale>
          <a:sx n="66" d="100"/>
          <a:sy n="66" d="100"/>
        </p:scale>
        <p:origin x="1632" y="60"/>
      </p:cViewPr>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Moreno" userId="4efd1df7-c1c8-4f96-9d3a-6210b12d3b33" providerId="ADAL" clId="{CFD30218-F972-4CAE-B94B-3A27BC187693}"/>
    <pc:docChg chg="undo custSel addSld delSld modSld sldOrd">
      <pc:chgData name="Caroline Moreno" userId="4efd1df7-c1c8-4f96-9d3a-6210b12d3b33" providerId="ADAL" clId="{CFD30218-F972-4CAE-B94B-3A27BC187693}" dt="2023-12-11T19:20:40.507" v="6844" actId="122"/>
      <pc:docMkLst>
        <pc:docMk/>
      </pc:docMkLst>
      <pc:sldChg chg="modSp mod">
        <pc:chgData name="Caroline Moreno" userId="4efd1df7-c1c8-4f96-9d3a-6210b12d3b33" providerId="ADAL" clId="{CFD30218-F972-4CAE-B94B-3A27BC187693}" dt="2023-12-11T19:15:05.316" v="6785" actId="108"/>
        <pc:sldMkLst>
          <pc:docMk/>
          <pc:sldMk cId="2247260329" sldId="257"/>
        </pc:sldMkLst>
        <pc:spChg chg="mod">
          <ac:chgData name="Caroline Moreno" userId="4efd1df7-c1c8-4f96-9d3a-6210b12d3b33" providerId="ADAL" clId="{CFD30218-F972-4CAE-B94B-3A27BC187693}" dt="2023-12-11T19:15:05.316" v="6785" actId="108"/>
          <ac:spMkLst>
            <pc:docMk/>
            <pc:sldMk cId="2247260329" sldId="257"/>
            <ac:spMk id="2" creationId="{E001DDEA-D036-C9CF-E7B9-027AB6979844}"/>
          </ac:spMkLst>
        </pc:spChg>
      </pc:sldChg>
      <pc:sldChg chg="modSp mod modNotesTx">
        <pc:chgData name="Caroline Moreno" userId="4efd1df7-c1c8-4f96-9d3a-6210b12d3b33" providerId="ADAL" clId="{CFD30218-F972-4CAE-B94B-3A27BC187693}" dt="2023-12-11T19:15:00.088" v="6783" actId="108"/>
        <pc:sldMkLst>
          <pc:docMk/>
          <pc:sldMk cId="2218883281" sldId="258"/>
        </pc:sldMkLst>
        <pc:spChg chg="mod">
          <ac:chgData name="Caroline Moreno" userId="4efd1df7-c1c8-4f96-9d3a-6210b12d3b33" providerId="ADAL" clId="{CFD30218-F972-4CAE-B94B-3A27BC187693}" dt="2023-12-11T19:15:00.088" v="6783" actId="108"/>
          <ac:spMkLst>
            <pc:docMk/>
            <pc:sldMk cId="2218883281" sldId="258"/>
            <ac:spMk id="2" creationId="{E21D6041-1DB2-0CC6-842D-8B018B0DB93C}"/>
          </ac:spMkLst>
        </pc:spChg>
      </pc:sldChg>
      <pc:sldChg chg="modSp mod modNotesTx">
        <pc:chgData name="Caroline Moreno" userId="4efd1df7-c1c8-4f96-9d3a-6210b12d3b33" providerId="ADAL" clId="{CFD30218-F972-4CAE-B94B-3A27BC187693}" dt="2023-12-11T19:15:02.394" v="6784" actId="108"/>
        <pc:sldMkLst>
          <pc:docMk/>
          <pc:sldMk cId="3797406748" sldId="259"/>
        </pc:sldMkLst>
        <pc:spChg chg="mod">
          <ac:chgData name="Caroline Moreno" userId="4efd1df7-c1c8-4f96-9d3a-6210b12d3b33" providerId="ADAL" clId="{CFD30218-F972-4CAE-B94B-3A27BC187693}" dt="2023-12-11T19:15:02.394" v="6784" actId="108"/>
          <ac:spMkLst>
            <pc:docMk/>
            <pc:sldMk cId="3797406748" sldId="259"/>
            <ac:spMk id="2" creationId="{90837D64-5246-8E33-F9AD-B5450912D2A8}"/>
          </ac:spMkLst>
        </pc:spChg>
      </pc:sldChg>
      <pc:sldChg chg="del">
        <pc:chgData name="Caroline Moreno" userId="4efd1df7-c1c8-4f96-9d3a-6210b12d3b33" providerId="ADAL" clId="{CFD30218-F972-4CAE-B94B-3A27BC187693}" dt="2023-12-11T15:42:05.573" v="168" actId="47"/>
        <pc:sldMkLst>
          <pc:docMk/>
          <pc:sldMk cId="3661968930" sldId="260"/>
        </pc:sldMkLst>
      </pc:sldChg>
      <pc:sldChg chg="del">
        <pc:chgData name="Caroline Moreno" userId="4efd1df7-c1c8-4f96-9d3a-6210b12d3b33" providerId="ADAL" clId="{CFD30218-F972-4CAE-B94B-3A27BC187693}" dt="2023-12-11T15:42:05.573" v="168" actId="47"/>
        <pc:sldMkLst>
          <pc:docMk/>
          <pc:sldMk cId="1715923478" sldId="261"/>
        </pc:sldMkLst>
      </pc:sldChg>
      <pc:sldChg chg="del">
        <pc:chgData name="Caroline Moreno" userId="4efd1df7-c1c8-4f96-9d3a-6210b12d3b33" providerId="ADAL" clId="{CFD30218-F972-4CAE-B94B-3A27BC187693}" dt="2023-12-11T15:42:05.573" v="168" actId="47"/>
        <pc:sldMkLst>
          <pc:docMk/>
          <pc:sldMk cId="4163342474" sldId="262"/>
        </pc:sldMkLst>
      </pc:sldChg>
      <pc:sldChg chg="del">
        <pc:chgData name="Caroline Moreno" userId="4efd1df7-c1c8-4f96-9d3a-6210b12d3b33" providerId="ADAL" clId="{CFD30218-F972-4CAE-B94B-3A27BC187693}" dt="2023-12-11T15:42:05.573" v="168" actId="47"/>
        <pc:sldMkLst>
          <pc:docMk/>
          <pc:sldMk cId="727993514" sldId="263"/>
        </pc:sldMkLst>
      </pc:sldChg>
      <pc:sldChg chg="del">
        <pc:chgData name="Caroline Moreno" userId="4efd1df7-c1c8-4f96-9d3a-6210b12d3b33" providerId="ADAL" clId="{CFD30218-F972-4CAE-B94B-3A27BC187693}" dt="2023-12-11T15:42:05.573" v="168" actId="47"/>
        <pc:sldMkLst>
          <pc:docMk/>
          <pc:sldMk cId="3858013722" sldId="264"/>
        </pc:sldMkLst>
      </pc:sldChg>
      <pc:sldChg chg="del">
        <pc:chgData name="Caroline Moreno" userId="4efd1df7-c1c8-4f96-9d3a-6210b12d3b33" providerId="ADAL" clId="{CFD30218-F972-4CAE-B94B-3A27BC187693}" dt="2023-12-11T15:42:05.573" v="168" actId="47"/>
        <pc:sldMkLst>
          <pc:docMk/>
          <pc:sldMk cId="3209369083" sldId="265"/>
        </pc:sldMkLst>
      </pc:sldChg>
      <pc:sldChg chg="del">
        <pc:chgData name="Caroline Moreno" userId="4efd1df7-c1c8-4f96-9d3a-6210b12d3b33" providerId="ADAL" clId="{CFD30218-F972-4CAE-B94B-3A27BC187693}" dt="2023-12-11T15:42:05.573" v="168" actId="47"/>
        <pc:sldMkLst>
          <pc:docMk/>
          <pc:sldMk cId="108662806" sldId="266"/>
        </pc:sldMkLst>
      </pc:sldChg>
      <pc:sldChg chg="del">
        <pc:chgData name="Caroline Moreno" userId="4efd1df7-c1c8-4f96-9d3a-6210b12d3b33" providerId="ADAL" clId="{CFD30218-F972-4CAE-B94B-3A27BC187693}" dt="2023-12-11T15:42:05.573" v="168" actId="47"/>
        <pc:sldMkLst>
          <pc:docMk/>
          <pc:sldMk cId="2258481531" sldId="267"/>
        </pc:sldMkLst>
      </pc:sldChg>
      <pc:sldChg chg="del">
        <pc:chgData name="Caroline Moreno" userId="4efd1df7-c1c8-4f96-9d3a-6210b12d3b33" providerId="ADAL" clId="{CFD30218-F972-4CAE-B94B-3A27BC187693}" dt="2023-12-11T15:42:05.573" v="168" actId="47"/>
        <pc:sldMkLst>
          <pc:docMk/>
          <pc:sldMk cId="3799934250" sldId="268"/>
        </pc:sldMkLst>
      </pc:sldChg>
      <pc:sldChg chg="del">
        <pc:chgData name="Caroline Moreno" userId="4efd1df7-c1c8-4f96-9d3a-6210b12d3b33" providerId="ADAL" clId="{CFD30218-F972-4CAE-B94B-3A27BC187693}" dt="2023-12-11T15:42:05.573" v="168" actId="47"/>
        <pc:sldMkLst>
          <pc:docMk/>
          <pc:sldMk cId="2793370060" sldId="269"/>
        </pc:sldMkLst>
      </pc:sldChg>
      <pc:sldChg chg="del">
        <pc:chgData name="Caroline Moreno" userId="4efd1df7-c1c8-4f96-9d3a-6210b12d3b33" providerId="ADAL" clId="{CFD30218-F972-4CAE-B94B-3A27BC187693}" dt="2023-12-11T15:42:05.573" v="168" actId="47"/>
        <pc:sldMkLst>
          <pc:docMk/>
          <pc:sldMk cId="678780248" sldId="270"/>
        </pc:sldMkLst>
      </pc:sldChg>
      <pc:sldChg chg="del">
        <pc:chgData name="Caroline Moreno" userId="4efd1df7-c1c8-4f96-9d3a-6210b12d3b33" providerId="ADAL" clId="{CFD30218-F972-4CAE-B94B-3A27BC187693}" dt="2023-12-11T15:42:05.573" v="168" actId="47"/>
        <pc:sldMkLst>
          <pc:docMk/>
          <pc:sldMk cId="2424806410" sldId="271"/>
        </pc:sldMkLst>
      </pc:sldChg>
      <pc:sldChg chg="modSp mod ord modNotesTx">
        <pc:chgData name="Caroline Moreno" userId="4efd1df7-c1c8-4f96-9d3a-6210b12d3b33" providerId="ADAL" clId="{CFD30218-F972-4CAE-B94B-3A27BC187693}" dt="2023-12-11T19:14:31.811" v="6776" actId="108"/>
        <pc:sldMkLst>
          <pc:docMk/>
          <pc:sldMk cId="4250229440" sldId="272"/>
        </pc:sldMkLst>
        <pc:spChg chg="mod">
          <ac:chgData name="Caroline Moreno" userId="4efd1df7-c1c8-4f96-9d3a-6210b12d3b33" providerId="ADAL" clId="{CFD30218-F972-4CAE-B94B-3A27BC187693}" dt="2023-12-11T19:14:31.811" v="6776" actId="108"/>
          <ac:spMkLst>
            <pc:docMk/>
            <pc:sldMk cId="4250229440" sldId="272"/>
            <ac:spMk id="2" creationId="{1641B122-437F-F563-0D6E-88D6371B2DCA}"/>
          </ac:spMkLst>
        </pc:spChg>
        <pc:spChg chg="mod">
          <ac:chgData name="Caroline Moreno" userId="4efd1df7-c1c8-4f96-9d3a-6210b12d3b33" providerId="ADAL" clId="{CFD30218-F972-4CAE-B94B-3A27BC187693}" dt="2023-12-11T18:37:43.221" v="6393" actId="113"/>
          <ac:spMkLst>
            <pc:docMk/>
            <pc:sldMk cId="4250229440" sldId="272"/>
            <ac:spMk id="3" creationId="{F2913C3F-CF3C-A6B2-88BD-AFD08F54A95F}"/>
          </ac:spMkLst>
        </pc:spChg>
      </pc:sldChg>
      <pc:sldChg chg="addSp delSp modSp mod setBg setClrOvrMap">
        <pc:chgData name="Caroline Moreno" userId="4efd1df7-c1c8-4f96-9d3a-6210b12d3b33" providerId="ADAL" clId="{CFD30218-F972-4CAE-B94B-3A27BC187693}" dt="2023-12-11T18:29:37.291" v="6195" actId="1076"/>
        <pc:sldMkLst>
          <pc:docMk/>
          <pc:sldMk cId="2276888417" sldId="274"/>
        </pc:sldMkLst>
        <pc:spChg chg="add del">
          <ac:chgData name="Caroline Moreno" userId="4efd1df7-c1c8-4f96-9d3a-6210b12d3b33" providerId="ADAL" clId="{CFD30218-F972-4CAE-B94B-3A27BC187693}" dt="2023-12-11T15:43:39.929" v="190" actId="26606"/>
          <ac:spMkLst>
            <pc:docMk/>
            <pc:sldMk cId="2276888417" sldId="274"/>
            <ac:spMk id="2" creationId="{2012978C-0718-97D1-761C-D6BA5559E0A7}"/>
          </ac:spMkLst>
        </pc:spChg>
        <pc:spChg chg="add del">
          <ac:chgData name="Caroline Moreno" userId="4efd1df7-c1c8-4f96-9d3a-6210b12d3b33" providerId="ADAL" clId="{CFD30218-F972-4CAE-B94B-3A27BC187693}" dt="2023-12-11T15:43:47.175" v="193" actId="478"/>
          <ac:spMkLst>
            <pc:docMk/>
            <pc:sldMk cId="2276888417" sldId="274"/>
            <ac:spMk id="2" creationId="{E0140B72-C4AE-AABC-8870-F9AA0FFACBD9}"/>
          </ac:spMkLst>
        </pc:spChg>
        <pc:spChg chg="add del mod">
          <ac:chgData name="Caroline Moreno" userId="4efd1df7-c1c8-4f96-9d3a-6210b12d3b33" providerId="ADAL" clId="{CFD30218-F972-4CAE-B94B-3A27BC187693}" dt="2023-12-11T15:43:26.291" v="185" actId="478"/>
          <ac:spMkLst>
            <pc:docMk/>
            <pc:sldMk cId="2276888417" sldId="274"/>
            <ac:spMk id="6" creationId="{31B35D8A-6C71-8199-C9FB-74A6E31C3BAA}"/>
          </ac:spMkLst>
        </pc:spChg>
        <pc:spChg chg="add del mod">
          <ac:chgData name="Caroline Moreno" userId="4efd1df7-c1c8-4f96-9d3a-6210b12d3b33" providerId="ADAL" clId="{CFD30218-F972-4CAE-B94B-3A27BC187693}" dt="2023-12-11T15:43:56.241" v="197" actId="478"/>
          <ac:spMkLst>
            <pc:docMk/>
            <pc:sldMk cId="2276888417" sldId="274"/>
            <ac:spMk id="8" creationId="{BB38E8FA-6847-CB9B-769A-3F0F2BB42348}"/>
          </ac:spMkLst>
        </pc:spChg>
        <pc:spChg chg="add del mod">
          <ac:chgData name="Caroline Moreno" userId="4efd1df7-c1c8-4f96-9d3a-6210b12d3b33" providerId="ADAL" clId="{CFD30218-F972-4CAE-B94B-3A27BC187693}" dt="2023-12-11T18:29:37.291" v="6195" actId="1076"/>
          <ac:spMkLst>
            <pc:docMk/>
            <pc:sldMk cId="2276888417" sldId="274"/>
            <ac:spMk id="9" creationId="{06053194-E94C-60A4-BB86-0DD2AE8E92B3}"/>
          </ac:spMkLst>
        </pc:spChg>
        <pc:spChg chg="add del">
          <ac:chgData name="Caroline Moreno" userId="4efd1df7-c1c8-4f96-9d3a-6210b12d3b33" providerId="ADAL" clId="{CFD30218-F972-4CAE-B94B-3A27BC187693}" dt="2023-12-11T15:43:39.956" v="192" actId="26606"/>
          <ac:spMkLst>
            <pc:docMk/>
            <pc:sldMk cId="2276888417" sldId="274"/>
            <ac:spMk id="10" creationId="{C1DD1A8A-57D5-4A81-AD04-532B043C5611}"/>
          </ac:spMkLst>
        </pc:spChg>
        <pc:spChg chg="add del">
          <ac:chgData name="Caroline Moreno" userId="4efd1df7-c1c8-4f96-9d3a-6210b12d3b33" providerId="ADAL" clId="{CFD30218-F972-4CAE-B94B-3A27BC187693}" dt="2023-12-11T15:43:39.956" v="192" actId="26606"/>
          <ac:spMkLst>
            <pc:docMk/>
            <pc:sldMk cId="2276888417" sldId="274"/>
            <ac:spMk id="12" creationId="{007891EC-4501-44ED-A8C8-B11B6DB767AB}"/>
          </ac:spMkLst>
        </pc:spChg>
        <pc:spChg chg="add del">
          <ac:chgData name="Caroline Moreno" userId="4efd1df7-c1c8-4f96-9d3a-6210b12d3b33" providerId="ADAL" clId="{CFD30218-F972-4CAE-B94B-3A27BC187693}" dt="2023-12-11T15:43:39.929" v="190" actId="26606"/>
          <ac:spMkLst>
            <pc:docMk/>
            <pc:sldMk cId="2276888417" sldId="274"/>
            <ac:spMk id="17" creationId="{71B2258F-86CA-4D4D-8270-BC05FCDEBFB3}"/>
          </ac:spMkLst>
        </pc:spChg>
        <pc:spChg chg="add">
          <ac:chgData name="Caroline Moreno" userId="4efd1df7-c1c8-4f96-9d3a-6210b12d3b33" providerId="ADAL" clId="{CFD30218-F972-4CAE-B94B-3A27BC187693}" dt="2023-12-11T15:43:39.956" v="192" actId="26606"/>
          <ac:spMkLst>
            <pc:docMk/>
            <pc:sldMk cId="2276888417" sldId="274"/>
            <ac:spMk id="19" creationId="{007891EC-4501-44ED-A8C8-B11B6DB767AB}"/>
          </ac:spMkLst>
        </pc:spChg>
        <pc:spChg chg="add">
          <ac:chgData name="Caroline Moreno" userId="4efd1df7-c1c8-4f96-9d3a-6210b12d3b33" providerId="ADAL" clId="{CFD30218-F972-4CAE-B94B-3A27BC187693}" dt="2023-12-11T15:43:39.956" v="192" actId="26606"/>
          <ac:spMkLst>
            <pc:docMk/>
            <pc:sldMk cId="2276888417" sldId="274"/>
            <ac:spMk id="20" creationId="{C1DD1A8A-57D5-4A81-AD04-532B043C5611}"/>
          </ac:spMkLst>
        </pc:spChg>
        <pc:spChg chg="add del mod replId">
          <ac:chgData name="Caroline Moreno" userId="4efd1df7-c1c8-4f96-9d3a-6210b12d3b33" providerId="ADAL" clId="{CFD30218-F972-4CAE-B94B-3A27BC187693}" dt="2023-12-11T15:43:39.956" v="192" actId="26606"/>
          <ac:spMkLst>
            <pc:docMk/>
            <pc:sldMk cId="2276888417" sldId="274"/>
            <ac:spMk id="21" creationId="{387D4AD9-F19F-18DD-983C-D09C794FEAA8}"/>
          </ac:spMkLst>
        </pc:spChg>
        <pc:picChg chg="add del">
          <ac:chgData name="Caroline Moreno" userId="4efd1df7-c1c8-4f96-9d3a-6210b12d3b33" providerId="ADAL" clId="{CFD30218-F972-4CAE-B94B-3A27BC187693}" dt="2023-12-11T15:43:51.237" v="195" actId="478"/>
          <ac:picMkLst>
            <pc:docMk/>
            <pc:sldMk cId="2276888417" sldId="274"/>
            <ac:picMk id="4" creationId="{0A16AD14-6BFC-9C55-F8FD-3953B74919D9}"/>
          </ac:picMkLst>
        </pc:picChg>
        <pc:picChg chg="add del">
          <ac:chgData name="Caroline Moreno" userId="4efd1df7-c1c8-4f96-9d3a-6210b12d3b33" providerId="ADAL" clId="{CFD30218-F972-4CAE-B94B-3A27BC187693}" dt="2023-12-11T15:43:39.929" v="190" actId="26606"/>
          <ac:picMkLst>
            <pc:docMk/>
            <pc:sldMk cId="2276888417" sldId="274"/>
            <ac:picMk id="4" creationId="{4E086F43-21FD-8E63-4AC8-436392BAAC33}"/>
          </ac:picMkLst>
        </pc:picChg>
        <pc:picChg chg="del">
          <ac:chgData name="Caroline Moreno" userId="4efd1df7-c1c8-4f96-9d3a-6210b12d3b33" providerId="ADAL" clId="{CFD30218-F972-4CAE-B94B-3A27BC187693}" dt="2023-12-11T15:42:41.660" v="174" actId="478"/>
          <ac:picMkLst>
            <pc:docMk/>
            <pc:sldMk cId="2276888417" sldId="274"/>
            <ac:picMk id="5" creationId="{151430BC-AE7D-1D0C-8BAC-B046ABCF3B3C}"/>
          </ac:picMkLst>
        </pc:picChg>
        <pc:picChg chg="add del mod ord replId">
          <ac:chgData name="Caroline Moreno" userId="4efd1df7-c1c8-4f96-9d3a-6210b12d3b33" providerId="ADAL" clId="{CFD30218-F972-4CAE-B94B-3A27BC187693}" dt="2023-12-11T15:43:39.956" v="192" actId="26606"/>
          <ac:picMkLst>
            <pc:docMk/>
            <pc:sldMk cId="2276888417" sldId="274"/>
            <ac:picMk id="22" creationId="{5D516358-AAFB-C4D6-9C5C-915C1EC25154}"/>
          </ac:picMkLst>
        </pc:picChg>
      </pc:sldChg>
      <pc:sldChg chg="del">
        <pc:chgData name="Caroline Moreno" userId="4efd1df7-c1c8-4f96-9d3a-6210b12d3b33" providerId="ADAL" clId="{CFD30218-F972-4CAE-B94B-3A27BC187693}" dt="2023-12-11T15:42:27.823" v="173" actId="47"/>
        <pc:sldMkLst>
          <pc:docMk/>
          <pc:sldMk cId="675273145" sldId="275"/>
        </pc:sldMkLst>
      </pc:sldChg>
      <pc:sldChg chg="modSp mod ord">
        <pc:chgData name="Caroline Moreno" userId="4efd1df7-c1c8-4f96-9d3a-6210b12d3b33" providerId="ADAL" clId="{CFD30218-F972-4CAE-B94B-3A27BC187693}" dt="2023-12-11T15:58:24.848" v="1090" actId="20577"/>
        <pc:sldMkLst>
          <pc:docMk/>
          <pc:sldMk cId="3614798148" sldId="276"/>
        </pc:sldMkLst>
        <pc:spChg chg="mod">
          <ac:chgData name="Caroline Moreno" userId="4efd1df7-c1c8-4f96-9d3a-6210b12d3b33" providerId="ADAL" clId="{CFD30218-F972-4CAE-B94B-3A27BC187693}" dt="2023-12-11T15:58:24.848" v="1090" actId="20577"/>
          <ac:spMkLst>
            <pc:docMk/>
            <pc:sldMk cId="3614798148" sldId="276"/>
            <ac:spMk id="3" creationId="{5F88C010-9D25-4410-0F5B-4305490FF924}"/>
          </ac:spMkLst>
        </pc:spChg>
      </pc:sldChg>
      <pc:sldChg chg="addSp delSp modSp mod modNotesTx">
        <pc:chgData name="Caroline Moreno" userId="4efd1df7-c1c8-4f96-9d3a-6210b12d3b33" providerId="ADAL" clId="{CFD30218-F972-4CAE-B94B-3A27BC187693}" dt="2023-12-11T19:20:40.507" v="6844" actId="122"/>
        <pc:sldMkLst>
          <pc:docMk/>
          <pc:sldMk cId="2171856702" sldId="279"/>
        </pc:sldMkLst>
        <pc:spChg chg="mod">
          <ac:chgData name="Caroline Moreno" userId="4efd1df7-c1c8-4f96-9d3a-6210b12d3b33" providerId="ADAL" clId="{CFD30218-F972-4CAE-B94B-3A27BC187693}" dt="2023-12-11T18:17:20.685" v="5978" actId="20577"/>
          <ac:spMkLst>
            <pc:docMk/>
            <pc:sldMk cId="2171856702" sldId="279"/>
            <ac:spMk id="2" creationId="{76E3E2CD-D1DF-E45C-171F-A5A2ACDA0822}"/>
          </ac:spMkLst>
        </pc:spChg>
        <pc:spChg chg="mod ord">
          <ac:chgData name="Caroline Moreno" userId="4efd1df7-c1c8-4f96-9d3a-6210b12d3b33" providerId="ADAL" clId="{CFD30218-F972-4CAE-B94B-3A27BC187693}" dt="2023-12-11T19:20:40.507" v="6844" actId="122"/>
          <ac:spMkLst>
            <pc:docMk/>
            <pc:sldMk cId="2171856702" sldId="279"/>
            <ac:spMk id="3" creationId="{9632DC57-2F28-D7FF-124D-CA03FA61EBD7}"/>
          </ac:spMkLst>
        </pc:spChg>
        <pc:picChg chg="add del mod">
          <ac:chgData name="Caroline Moreno" userId="4efd1df7-c1c8-4f96-9d3a-6210b12d3b33" providerId="ADAL" clId="{CFD30218-F972-4CAE-B94B-3A27BC187693}" dt="2023-12-11T18:16:02.513" v="5954"/>
          <ac:picMkLst>
            <pc:docMk/>
            <pc:sldMk cId="2171856702" sldId="279"/>
            <ac:picMk id="2050" creationId="{C8606B27-FDBF-53F5-E313-A94BD15DE25C}"/>
          </ac:picMkLst>
        </pc:picChg>
        <pc:picChg chg="add mod">
          <ac:chgData name="Caroline Moreno" userId="4efd1df7-c1c8-4f96-9d3a-6210b12d3b33" providerId="ADAL" clId="{CFD30218-F972-4CAE-B94B-3A27BC187693}" dt="2023-12-11T18:17:47.203" v="5984" actId="1076"/>
          <ac:picMkLst>
            <pc:docMk/>
            <pc:sldMk cId="2171856702" sldId="279"/>
            <ac:picMk id="2052" creationId="{84638425-2AC3-C689-8A88-58757F6B3182}"/>
          </ac:picMkLst>
        </pc:picChg>
      </pc:sldChg>
      <pc:sldChg chg="addSp delSp modSp add mod modNotesTx">
        <pc:chgData name="Caroline Moreno" userId="4efd1df7-c1c8-4f96-9d3a-6210b12d3b33" providerId="ADAL" clId="{CFD30218-F972-4CAE-B94B-3A27BC187693}" dt="2023-12-11T16:32:38.173" v="2389" actId="20577"/>
        <pc:sldMkLst>
          <pc:docMk/>
          <pc:sldMk cId="3145242750" sldId="280"/>
        </pc:sldMkLst>
        <pc:spChg chg="del">
          <ac:chgData name="Caroline Moreno" userId="4efd1df7-c1c8-4f96-9d3a-6210b12d3b33" providerId="ADAL" clId="{CFD30218-F972-4CAE-B94B-3A27BC187693}" dt="2023-12-11T16:24:34.788" v="2057" actId="478"/>
          <ac:spMkLst>
            <pc:docMk/>
            <pc:sldMk cId="3145242750" sldId="280"/>
            <ac:spMk id="2" creationId="{A1C491D8-3D93-B1F3-2AB8-7BC56FAA34E0}"/>
          </ac:spMkLst>
        </pc:spChg>
        <pc:picChg chg="add mod">
          <ac:chgData name="Caroline Moreno" userId="4efd1df7-c1c8-4f96-9d3a-6210b12d3b33" providerId="ADAL" clId="{CFD30218-F972-4CAE-B94B-3A27BC187693}" dt="2023-12-11T16:25:02.767" v="2062" actId="14861"/>
          <ac:picMkLst>
            <pc:docMk/>
            <pc:sldMk cId="3145242750" sldId="280"/>
            <ac:picMk id="3" creationId="{3136FE10-9740-073D-F62A-6D2CBF7B10DD}"/>
          </ac:picMkLst>
        </pc:picChg>
        <pc:picChg chg="mod">
          <ac:chgData name="Caroline Moreno" userId="4efd1df7-c1c8-4f96-9d3a-6210b12d3b33" providerId="ADAL" clId="{CFD30218-F972-4CAE-B94B-3A27BC187693}" dt="2023-12-11T16:24:50.092" v="2060" actId="14100"/>
          <ac:picMkLst>
            <pc:docMk/>
            <pc:sldMk cId="3145242750" sldId="280"/>
            <ac:picMk id="11" creationId="{3EC26A6B-9CB7-6B8A-B7B0-0A456B33467F}"/>
          </ac:picMkLst>
        </pc:picChg>
      </pc:sldChg>
      <pc:sldChg chg="addSp delSp modSp add del mod modNotesTx">
        <pc:chgData name="Caroline Moreno" userId="4efd1df7-c1c8-4f96-9d3a-6210b12d3b33" providerId="ADAL" clId="{CFD30218-F972-4CAE-B94B-3A27BC187693}" dt="2023-12-11T16:25:28.786" v="2063" actId="47"/>
        <pc:sldMkLst>
          <pc:docMk/>
          <pc:sldMk cId="1329634742" sldId="281"/>
        </pc:sldMkLst>
        <pc:spChg chg="add mod">
          <ac:chgData name="Caroline Moreno" userId="4efd1df7-c1c8-4f96-9d3a-6210b12d3b33" providerId="ADAL" clId="{CFD30218-F972-4CAE-B94B-3A27BC187693}" dt="2023-12-11T16:23:22.448" v="2051" actId="21"/>
          <ac:spMkLst>
            <pc:docMk/>
            <pc:sldMk cId="1329634742" sldId="281"/>
            <ac:spMk id="4" creationId="{3AA503D6-3F7F-C567-BAA8-16B9A03FFF53}"/>
          </ac:spMkLst>
        </pc:spChg>
        <pc:picChg chg="del mod">
          <ac:chgData name="Caroline Moreno" userId="4efd1df7-c1c8-4f96-9d3a-6210b12d3b33" providerId="ADAL" clId="{CFD30218-F972-4CAE-B94B-3A27BC187693}" dt="2023-12-11T16:23:22.448" v="2051" actId="21"/>
          <ac:picMkLst>
            <pc:docMk/>
            <pc:sldMk cId="1329634742" sldId="281"/>
            <ac:picMk id="5" creationId="{AFDA88D6-F90F-B97C-3006-731537FFE0D3}"/>
          </ac:picMkLst>
        </pc:picChg>
      </pc:sldChg>
      <pc:sldChg chg="modSp add mod modNotesTx">
        <pc:chgData name="Caroline Moreno" userId="4efd1df7-c1c8-4f96-9d3a-6210b12d3b33" providerId="ADAL" clId="{CFD30218-F972-4CAE-B94B-3A27BC187693}" dt="2023-12-11T18:43:20.534" v="6657" actId="20577"/>
        <pc:sldMkLst>
          <pc:docMk/>
          <pc:sldMk cId="2013446812" sldId="300"/>
        </pc:sldMkLst>
        <pc:spChg chg="mod">
          <ac:chgData name="Caroline Moreno" userId="4efd1df7-c1c8-4f96-9d3a-6210b12d3b33" providerId="ADAL" clId="{CFD30218-F972-4CAE-B94B-3A27BC187693}" dt="2023-12-11T18:31:16.308" v="6198" actId="108"/>
          <ac:spMkLst>
            <pc:docMk/>
            <pc:sldMk cId="2013446812" sldId="300"/>
            <ac:spMk id="2" creationId="{E31B34DF-608C-6784-D8C6-20F624D66C12}"/>
          </ac:spMkLst>
        </pc:spChg>
        <pc:spChg chg="mod">
          <ac:chgData name="Caroline Moreno" userId="4efd1df7-c1c8-4f96-9d3a-6210b12d3b33" providerId="ADAL" clId="{CFD30218-F972-4CAE-B94B-3A27BC187693}" dt="2023-12-11T18:42:27.790" v="6629" actId="20577"/>
          <ac:spMkLst>
            <pc:docMk/>
            <pc:sldMk cId="2013446812" sldId="300"/>
            <ac:spMk id="3" creationId="{E8ACC551-F074-A701-BDB6-168B24BA90C9}"/>
          </ac:spMkLst>
        </pc:spChg>
      </pc:sldChg>
      <pc:sldChg chg="add">
        <pc:chgData name="Caroline Moreno" userId="4efd1df7-c1c8-4f96-9d3a-6210b12d3b33" providerId="ADAL" clId="{CFD30218-F972-4CAE-B94B-3A27BC187693}" dt="2023-12-11T18:26:30.100" v="6142"/>
        <pc:sldMkLst>
          <pc:docMk/>
          <pc:sldMk cId="3367425559" sldId="301"/>
        </pc:sldMkLst>
      </pc:sldChg>
      <pc:sldChg chg="add">
        <pc:chgData name="Caroline Moreno" userId="4efd1df7-c1c8-4f96-9d3a-6210b12d3b33" providerId="ADAL" clId="{CFD30218-F972-4CAE-B94B-3A27BC187693}" dt="2023-12-11T18:30:40.720" v="6196"/>
        <pc:sldMkLst>
          <pc:docMk/>
          <pc:sldMk cId="4004668760" sldId="303"/>
        </pc:sldMkLst>
      </pc:sldChg>
      <pc:sldChg chg="modSp mod modNotesTx">
        <pc:chgData name="Caroline Moreno" userId="4efd1df7-c1c8-4f96-9d3a-6210b12d3b33" providerId="ADAL" clId="{CFD30218-F972-4CAE-B94B-3A27BC187693}" dt="2023-12-11T19:16:45.690" v="6822" actId="6549"/>
        <pc:sldMkLst>
          <pc:docMk/>
          <pc:sldMk cId="2566013925" sldId="304"/>
        </pc:sldMkLst>
        <pc:spChg chg="mod">
          <ac:chgData name="Caroline Moreno" userId="4efd1df7-c1c8-4f96-9d3a-6210b12d3b33" providerId="ADAL" clId="{CFD30218-F972-4CAE-B94B-3A27BC187693}" dt="2023-12-11T19:14:57.230" v="6782" actId="108"/>
          <ac:spMkLst>
            <pc:docMk/>
            <pc:sldMk cId="2566013925" sldId="304"/>
            <ac:spMk id="2" creationId="{70308093-1FFD-F94B-0FA2-E27392289BC8}"/>
          </ac:spMkLst>
        </pc:spChg>
        <pc:spChg chg="mod">
          <ac:chgData name="Caroline Moreno" userId="4efd1df7-c1c8-4f96-9d3a-6210b12d3b33" providerId="ADAL" clId="{CFD30218-F972-4CAE-B94B-3A27BC187693}" dt="2023-12-11T19:16:10.204" v="6791" actId="2711"/>
          <ac:spMkLst>
            <pc:docMk/>
            <pc:sldMk cId="2566013925" sldId="304"/>
            <ac:spMk id="3" creationId="{77454D20-1828-9467-C80F-F117EFDBC336}"/>
          </ac:spMkLst>
        </pc:spChg>
      </pc:sldChg>
      <pc:sldChg chg="modSp mod modNotesTx">
        <pc:chgData name="Caroline Moreno" userId="4efd1df7-c1c8-4f96-9d3a-6210b12d3b33" providerId="ADAL" clId="{CFD30218-F972-4CAE-B94B-3A27BC187693}" dt="2023-12-11T19:18:48.535" v="6834" actId="6549"/>
        <pc:sldMkLst>
          <pc:docMk/>
          <pc:sldMk cId="4230483070" sldId="305"/>
        </pc:sldMkLst>
        <pc:spChg chg="mod">
          <ac:chgData name="Caroline Moreno" userId="4efd1df7-c1c8-4f96-9d3a-6210b12d3b33" providerId="ADAL" clId="{CFD30218-F972-4CAE-B94B-3A27BC187693}" dt="2023-12-11T19:18:48.535" v="6834" actId="6549"/>
          <ac:spMkLst>
            <pc:docMk/>
            <pc:sldMk cId="4230483070" sldId="305"/>
            <ac:spMk id="2" creationId="{A43D77CA-820F-38F6-B8F7-63CF898EB40A}"/>
          </ac:spMkLst>
        </pc:spChg>
        <pc:spChg chg="mod">
          <ac:chgData name="Caroline Moreno" userId="4efd1df7-c1c8-4f96-9d3a-6210b12d3b33" providerId="ADAL" clId="{CFD30218-F972-4CAE-B94B-3A27BC187693}" dt="2023-12-11T16:00:52.135" v="1172" actId="14100"/>
          <ac:spMkLst>
            <pc:docMk/>
            <pc:sldMk cId="4230483070" sldId="305"/>
            <ac:spMk id="3" creationId="{E5EA763C-DED8-3191-A535-6DA0AA344B13}"/>
          </ac:spMkLst>
        </pc:spChg>
      </pc:sldChg>
      <pc:sldChg chg="del ord">
        <pc:chgData name="Caroline Moreno" userId="4efd1df7-c1c8-4f96-9d3a-6210b12d3b33" providerId="ADAL" clId="{CFD30218-F972-4CAE-B94B-3A27BC187693}" dt="2023-12-11T16:05:12.194" v="1245" actId="47"/>
        <pc:sldMkLst>
          <pc:docMk/>
          <pc:sldMk cId="2036061081" sldId="306"/>
        </pc:sldMkLst>
      </pc:sldChg>
      <pc:sldChg chg="modSp new mod">
        <pc:chgData name="Caroline Moreno" userId="4efd1df7-c1c8-4f96-9d3a-6210b12d3b33" providerId="ADAL" clId="{CFD30218-F972-4CAE-B94B-3A27BC187693}" dt="2023-12-11T16:01:33.821" v="1237" actId="108"/>
        <pc:sldMkLst>
          <pc:docMk/>
          <pc:sldMk cId="332428988" sldId="307"/>
        </pc:sldMkLst>
        <pc:spChg chg="mod">
          <ac:chgData name="Caroline Moreno" userId="4efd1df7-c1c8-4f96-9d3a-6210b12d3b33" providerId="ADAL" clId="{CFD30218-F972-4CAE-B94B-3A27BC187693}" dt="2023-12-11T16:01:33.821" v="1237" actId="108"/>
          <ac:spMkLst>
            <pc:docMk/>
            <pc:sldMk cId="332428988" sldId="307"/>
            <ac:spMk id="2" creationId="{24261896-DCFC-9FAA-01F9-7ED1FA080A97}"/>
          </ac:spMkLst>
        </pc:spChg>
        <pc:spChg chg="mod">
          <ac:chgData name="Caroline Moreno" userId="4efd1df7-c1c8-4f96-9d3a-6210b12d3b33" providerId="ADAL" clId="{CFD30218-F972-4CAE-B94B-3A27BC187693}" dt="2023-12-11T16:01:20.324" v="1235" actId="20577"/>
          <ac:spMkLst>
            <pc:docMk/>
            <pc:sldMk cId="332428988" sldId="307"/>
            <ac:spMk id="3" creationId="{03C21FBA-AF1D-427F-5B66-D663839CA3E0}"/>
          </ac:spMkLst>
        </pc:spChg>
      </pc:sldChg>
      <pc:sldChg chg="modSp new mod modNotesTx">
        <pc:chgData name="Caroline Moreno" userId="4efd1df7-c1c8-4f96-9d3a-6210b12d3b33" providerId="ADAL" clId="{CFD30218-F972-4CAE-B94B-3A27BC187693}" dt="2023-12-11T19:15:14.948" v="6787" actId="404"/>
        <pc:sldMkLst>
          <pc:docMk/>
          <pc:sldMk cId="3481543392" sldId="308"/>
        </pc:sldMkLst>
        <pc:spChg chg="mod">
          <ac:chgData name="Caroline Moreno" userId="4efd1df7-c1c8-4f96-9d3a-6210b12d3b33" providerId="ADAL" clId="{CFD30218-F972-4CAE-B94B-3A27BC187693}" dt="2023-12-11T19:15:14.948" v="6787" actId="404"/>
          <ac:spMkLst>
            <pc:docMk/>
            <pc:sldMk cId="3481543392" sldId="308"/>
            <ac:spMk id="2" creationId="{96467BC6-B2A1-B0E7-D742-A0AA0F632C9E}"/>
          </ac:spMkLst>
        </pc:spChg>
        <pc:spChg chg="mod">
          <ac:chgData name="Caroline Moreno" userId="4efd1df7-c1c8-4f96-9d3a-6210b12d3b33" providerId="ADAL" clId="{CFD30218-F972-4CAE-B94B-3A27BC187693}" dt="2023-12-11T16:58:34.220" v="3295" actId="6549"/>
          <ac:spMkLst>
            <pc:docMk/>
            <pc:sldMk cId="3481543392" sldId="308"/>
            <ac:spMk id="3" creationId="{9EE7110E-5155-61E1-F0F0-95DDD91FD3E0}"/>
          </ac:spMkLst>
        </pc:spChg>
      </pc:sldChg>
      <pc:sldChg chg="modSp new mod modNotesTx">
        <pc:chgData name="Caroline Moreno" userId="4efd1df7-c1c8-4f96-9d3a-6210b12d3b33" providerId="ADAL" clId="{CFD30218-F972-4CAE-B94B-3A27BC187693}" dt="2023-12-11T19:18:54.029" v="6835" actId="6549"/>
        <pc:sldMkLst>
          <pc:docMk/>
          <pc:sldMk cId="3463648822" sldId="309"/>
        </pc:sldMkLst>
        <pc:spChg chg="mod">
          <ac:chgData name="Caroline Moreno" userId="4efd1df7-c1c8-4f96-9d3a-6210b12d3b33" providerId="ADAL" clId="{CFD30218-F972-4CAE-B94B-3A27BC187693}" dt="2023-12-11T19:18:54.029" v="6835" actId="6549"/>
          <ac:spMkLst>
            <pc:docMk/>
            <pc:sldMk cId="3463648822" sldId="309"/>
            <ac:spMk id="2" creationId="{38CD94C4-A721-C7E7-2384-BA5A7D7EDCF4}"/>
          </ac:spMkLst>
        </pc:spChg>
        <pc:spChg chg="mod">
          <ac:chgData name="Caroline Moreno" userId="4efd1df7-c1c8-4f96-9d3a-6210b12d3b33" providerId="ADAL" clId="{CFD30218-F972-4CAE-B94B-3A27BC187693}" dt="2023-12-11T16:42:18.199" v="2657" actId="403"/>
          <ac:spMkLst>
            <pc:docMk/>
            <pc:sldMk cId="3463648822" sldId="309"/>
            <ac:spMk id="3" creationId="{AE8C9E2E-1498-F972-F8B9-5206D4201BC2}"/>
          </ac:spMkLst>
        </pc:spChg>
      </pc:sldChg>
      <pc:sldChg chg="addSp modSp new mod modNotesTx">
        <pc:chgData name="Caroline Moreno" userId="4efd1df7-c1c8-4f96-9d3a-6210b12d3b33" providerId="ADAL" clId="{CFD30218-F972-4CAE-B94B-3A27BC187693}" dt="2023-12-11T19:15:35.424" v="6790" actId="114"/>
        <pc:sldMkLst>
          <pc:docMk/>
          <pc:sldMk cId="113592648" sldId="310"/>
        </pc:sldMkLst>
        <pc:spChg chg="mod">
          <ac:chgData name="Caroline Moreno" userId="4efd1df7-c1c8-4f96-9d3a-6210b12d3b33" providerId="ADAL" clId="{CFD30218-F972-4CAE-B94B-3A27BC187693}" dt="2023-12-11T19:15:35.424" v="6790" actId="114"/>
          <ac:spMkLst>
            <pc:docMk/>
            <pc:sldMk cId="113592648" sldId="310"/>
            <ac:spMk id="2" creationId="{FE95F6CF-E90A-F5F8-D1C5-D4899C1FAC5E}"/>
          </ac:spMkLst>
        </pc:spChg>
        <pc:spChg chg="mod">
          <ac:chgData name="Caroline Moreno" userId="4efd1df7-c1c8-4f96-9d3a-6210b12d3b33" providerId="ADAL" clId="{CFD30218-F972-4CAE-B94B-3A27BC187693}" dt="2023-12-11T18:14:50.565" v="5947" actId="20577"/>
          <ac:spMkLst>
            <pc:docMk/>
            <pc:sldMk cId="113592648" sldId="310"/>
            <ac:spMk id="3" creationId="{29A21B48-0967-DDD6-947D-E22B729F8034}"/>
          </ac:spMkLst>
        </pc:spChg>
        <pc:picChg chg="add mod">
          <ac:chgData name="Caroline Moreno" userId="4efd1df7-c1c8-4f96-9d3a-6210b12d3b33" providerId="ADAL" clId="{CFD30218-F972-4CAE-B94B-3A27BC187693}" dt="2023-12-11T18:14:18.784" v="5924" actId="14100"/>
          <ac:picMkLst>
            <pc:docMk/>
            <pc:sldMk cId="113592648" sldId="310"/>
            <ac:picMk id="1026" creationId="{2C90EA8D-8EB6-1921-63B3-D521B91CE6D0}"/>
          </ac:picMkLst>
        </pc:picChg>
      </pc:sldChg>
      <pc:sldChg chg="new del">
        <pc:chgData name="Caroline Moreno" userId="4efd1df7-c1c8-4f96-9d3a-6210b12d3b33" providerId="ADAL" clId="{CFD30218-F972-4CAE-B94B-3A27BC187693}" dt="2023-12-11T16:21:25.528" v="1829" actId="47"/>
        <pc:sldMkLst>
          <pc:docMk/>
          <pc:sldMk cId="1404772215" sldId="310"/>
        </pc:sldMkLst>
      </pc:sldChg>
      <pc:sldChg chg="modSp add mod modNotesTx">
        <pc:chgData name="Caroline Moreno" userId="4efd1df7-c1c8-4f96-9d3a-6210b12d3b33" providerId="ADAL" clId="{CFD30218-F972-4CAE-B94B-3A27BC187693}" dt="2023-12-11T19:15:25.480" v="6789" actId="404"/>
        <pc:sldMkLst>
          <pc:docMk/>
          <pc:sldMk cId="3432082972" sldId="311"/>
        </pc:sldMkLst>
        <pc:spChg chg="mod">
          <ac:chgData name="Caroline Moreno" userId="4efd1df7-c1c8-4f96-9d3a-6210b12d3b33" providerId="ADAL" clId="{CFD30218-F972-4CAE-B94B-3A27BC187693}" dt="2023-12-11T19:15:25.480" v="6789" actId="404"/>
          <ac:spMkLst>
            <pc:docMk/>
            <pc:sldMk cId="3432082972" sldId="311"/>
            <ac:spMk id="2" creationId="{96467BC6-B2A1-B0E7-D742-A0AA0F632C9E}"/>
          </ac:spMkLst>
        </pc:spChg>
        <pc:spChg chg="mod">
          <ac:chgData name="Caroline Moreno" userId="4efd1df7-c1c8-4f96-9d3a-6210b12d3b33" providerId="ADAL" clId="{CFD30218-F972-4CAE-B94B-3A27BC187693}" dt="2023-12-11T17:05:15.434" v="3564" actId="20577"/>
          <ac:spMkLst>
            <pc:docMk/>
            <pc:sldMk cId="3432082972" sldId="311"/>
            <ac:spMk id="3" creationId="{9EE7110E-5155-61E1-F0F0-95DDD91FD3E0}"/>
          </ac:spMkLst>
        </pc:spChg>
      </pc:sldChg>
      <pc:sldChg chg="modSp new mod ord modNotesTx">
        <pc:chgData name="Caroline Moreno" userId="4efd1df7-c1c8-4f96-9d3a-6210b12d3b33" providerId="ADAL" clId="{CFD30218-F972-4CAE-B94B-3A27BC187693}" dt="2023-12-11T19:14:39.365" v="6777" actId="108"/>
        <pc:sldMkLst>
          <pc:docMk/>
          <pc:sldMk cId="398881606" sldId="312"/>
        </pc:sldMkLst>
        <pc:spChg chg="mod">
          <ac:chgData name="Caroline Moreno" userId="4efd1df7-c1c8-4f96-9d3a-6210b12d3b33" providerId="ADAL" clId="{CFD30218-F972-4CAE-B94B-3A27BC187693}" dt="2023-12-11T19:14:39.365" v="6777" actId="108"/>
          <ac:spMkLst>
            <pc:docMk/>
            <pc:sldMk cId="398881606" sldId="312"/>
            <ac:spMk id="2" creationId="{A7FBB4FA-5842-91D7-E570-2D479E974987}"/>
          </ac:spMkLst>
        </pc:spChg>
        <pc:spChg chg="mod">
          <ac:chgData name="Caroline Moreno" userId="4efd1df7-c1c8-4f96-9d3a-6210b12d3b33" providerId="ADAL" clId="{CFD30218-F972-4CAE-B94B-3A27BC187693}" dt="2023-12-11T17:53:10.640" v="4496" actId="5793"/>
          <ac:spMkLst>
            <pc:docMk/>
            <pc:sldMk cId="398881606" sldId="312"/>
            <ac:spMk id="3" creationId="{C020CF68-24DB-FCB5-62B3-0D499CE9B06D}"/>
          </ac:spMkLst>
        </pc:spChg>
      </pc:sldChg>
      <pc:sldChg chg="modSp new mod">
        <pc:chgData name="Caroline Moreno" userId="4efd1df7-c1c8-4f96-9d3a-6210b12d3b33" providerId="ADAL" clId="{CFD30218-F972-4CAE-B94B-3A27BC187693}" dt="2023-12-11T17:20:26.692" v="4209" actId="20577"/>
        <pc:sldMkLst>
          <pc:docMk/>
          <pc:sldMk cId="3659355868" sldId="313"/>
        </pc:sldMkLst>
        <pc:spChg chg="mod">
          <ac:chgData name="Caroline Moreno" userId="4efd1df7-c1c8-4f96-9d3a-6210b12d3b33" providerId="ADAL" clId="{CFD30218-F972-4CAE-B94B-3A27BC187693}" dt="2023-12-11T17:20:26.692" v="4209" actId="20577"/>
          <ac:spMkLst>
            <pc:docMk/>
            <pc:sldMk cId="3659355868" sldId="313"/>
            <ac:spMk id="2" creationId="{D4E42FB0-A81B-A34E-0426-0C39E5B80059}"/>
          </ac:spMkLst>
        </pc:spChg>
        <pc:spChg chg="mod">
          <ac:chgData name="Caroline Moreno" userId="4efd1df7-c1c8-4f96-9d3a-6210b12d3b33" providerId="ADAL" clId="{CFD30218-F972-4CAE-B94B-3A27BC187693}" dt="2023-12-11T17:20:06.691" v="4207" actId="20577"/>
          <ac:spMkLst>
            <pc:docMk/>
            <pc:sldMk cId="3659355868" sldId="313"/>
            <ac:spMk id="3" creationId="{E8A07B3A-F3EB-7D97-16E4-A4509A3E4FF7}"/>
          </ac:spMkLst>
        </pc:spChg>
      </pc:sldChg>
      <pc:sldChg chg="modSp add mod">
        <pc:chgData name="Caroline Moreno" userId="4efd1df7-c1c8-4f96-9d3a-6210b12d3b33" providerId="ADAL" clId="{CFD30218-F972-4CAE-B94B-3A27BC187693}" dt="2023-12-11T17:21:52.529" v="4247" actId="20577"/>
        <pc:sldMkLst>
          <pc:docMk/>
          <pc:sldMk cId="848428959" sldId="314"/>
        </pc:sldMkLst>
        <pc:spChg chg="mod">
          <ac:chgData name="Caroline Moreno" userId="4efd1df7-c1c8-4f96-9d3a-6210b12d3b33" providerId="ADAL" clId="{CFD30218-F972-4CAE-B94B-3A27BC187693}" dt="2023-12-11T17:21:52.529" v="4247" actId="20577"/>
          <ac:spMkLst>
            <pc:docMk/>
            <pc:sldMk cId="848428959" sldId="314"/>
            <ac:spMk id="2" creationId="{24261896-DCFC-9FAA-01F9-7ED1FA080A97}"/>
          </ac:spMkLst>
        </pc:spChg>
      </pc:sldChg>
      <pc:sldChg chg="add del">
        <pc:chgData name="Caroline Moreno" userId="4efd1df7-c1c8-4f96-9d3a-6210b12d3b33" providerId="ADAL" clId="{CFD30218-F972-4CAE-B94B-3A27BC187693}" dt="2023-12-11T17:55:02.854" v="4547"/>
        <pc:sldMkLst>
          <pc:docMk/>
          <pc:sldMk cId="180304380" sldId="315"/>
        </pc:sldMkLst>
      </pc:sldChg>
      <pc:sldChg chg="delSp modSp add mod modNotesTx">
        <pc:chgData name="Caroline Moreno" userId="4efd1df7-c1c8-4f96-9d3a-6210b12d3b33" providerId="ADAL" clId="{CFD30218-F972-4CAE-B94B-3A27BC187693}" dt="2023-12-11T18:08:22.133" v="5562" actId="1076"/>
        <pc:sldMkLst>
          <pc:docMk/>
          <pc:sldMk cId="819987758" sldId="315"/>
        </pc:sldMkLst>
        <pc:spChg chg="mod">
          <ac:chgData name="Caroline Moreno" userId="4efd1df7-c1c8-4f96-9d3a-6210b12d3b33" providerId="ADAL" clId="{CFD30218-F972-4CAE-B94B-3A27BC187693}" dt="2023-12-11T18:08:22.133" v="5562" actId="1076"/>
          <ac:spMkLst>
            <pc:docMk/>
            <pc:sldMk cId="819987758" sldId="315"/>
            <ac:spMk id="2" creationId="{76E3E2CD-D1DF-E45C-171F-A5A2ACDA0822}"/>
          </ac:spMkLst>
        </pc:spChg>
        <pc:spChg chg="del mod">
          <ac:chgData name="Caroline Moreno" userId="4efd1df7-c1c8-4f96-9d3a-6210b12d3b33" providerId="ADAL" clId="{CFD30218-F972-4CAE-B94B-3A27BC187693}" dt="2023-12-11T18:08:19.241" v="5561" actId="478"/>
          <ac:spMkLst>
            <pc:docMk/>
            <pc:sldMk cId="819987758" sldId="315"/>
            <ac:spMk id="3" creationId="{9632DC57-2F28-D7FF-124D-CA03FA61EBD7}"/>
          </ac:spMkLst>
        </pc:spChg>
      </pc:sldChg>
      <pc:sldChg chg="add del">
        <pc:chgData name="Caroline Moreno" userId="4efd1df7-c1c8-4f96-9d3a-6210b12d3b33" providerId="ADAL" clId="{CFD30218-F972-4CAE-B94B-3A27BC187693}" dt="2023-12-11T18:27:43.738" v="6149"/>
        <pc:sldMkLst>
          <pc:docMk/>
          <pc:sldMk cId="144966355" sldId="316"/>
        </pc:sldMkLst>
      </pc:sldChg>
      <pc:sldChg chg="new del">
        <pc:chgData name="Caroline Moreno" userId="4efd1df7-c1c8-4f96-9d3a-6210b12d3b33" providerId="ADAL" clId="{CFD30218-F972-4CAE-B94B-3A27BC187693}" dt="2023-12-11T18:26:32.226" v="6143" actId="47"/>
        <pc:sldMkLst>
          <pc:docMk/>
          <pc:sldMk cId="482454444" sldId="316"/>
        </pc:sldMkLst>
      </pc:sldChg>
    </pc:docChg>
  </pc:docChgLst>
  <pc:docChgLst>
    <pc:chgData name="Caroline Moreno" userId="4efd1df7-c1c8-4f96-9d3a-6210b12d3b33" providerId="ADAL" clId="{66953CCA-35F4-467F-A243-7D89D483B37B}"/>
    <pc:docChg chg="undo custSel addSld delSld modSld sldOrd">
      <pc:chgData name="Caroline Moreno" userId="4efd1df7-c1c8-4f96-9d3a-6210b12d3b33" providerId="ADAL" clId="{66953CCA-35F4-467F-A243-7D89D483B37B}" dt="2023-12-06T19:29:15.433" v="1447" actId="20577"/>
      <pc:docMkLst>
        <pc:docMk/>
      </pc:docMkLst>
      <pc:sldChg chg="modSp mod">
        <pc:chgData name="Caroline Moreno" userId="4efd1df7-c1c8-4f96-9d3a-6210b12d3b33" providerId="ADAL" clId="{66953CCA-35F4-467F-A243-7D89D483B37B}" dt="2023-11-29T18:11:31.103" v="4" actId="255"/>
        <pc:sldMkLst>
          <pc:docMk/>
          <pc:sldMk cId="2778556786" sldId="256"/>
        </pc:sldMkLst>
        <pc:spChg chg="mod">
          <ac:chgData name="Caroline Moreno" userId="4efd1df7-c1c8-4f96-9d3a-6210b12d3b33" providerId="ADAL" clId="{66953CCA-35F4-467F-A243-7D89D483B37B}" dt="2023-11-29T18:11:02.271" v="0" actId="20577"/>
          <ac:spMkLst>
            <pc:docMk/>
            <pc:sldMk cId="2778556786" sldId="256"/>
            <ac:spMk id="2" creationId="{9457132B-86B0-A797-5643-7CD81F878243}"/>
          </ac:spMkLst>
        </pc:spChg>
        <pc:spChg chg="mod">
          <ac:chgData name="Caroline Moreno" userId="4efd1df7-c1c8-4f96-9d3a-6210b12d3b33" providerId="ADAL" clId="{66953CCA-35F4-467F-A243-7D89D483B37B}" dt="2023-11-29T18:11:31.103" v="4" actId="255"/>
          <ac:spMkLst>
            <pc:docMk/>
            <pc:sldMk cId="2778556786" sldId="256"/>
            <ac:spMk id="3" creationId="{57868AEC-6D91-9E0C-155E-012A41E8ACDA}"/>
          </ac:spMkLst>
        </pc:spChg>
      </pc:sldChg>
      <pc:sldChg chg="modSp mod modNotesTx">
        <pc:chgData name="Caroline Moreno" userId="4efd1df7-c1c8-4f96-9d3a-6210b12d3b33" providerId="ADAL" clId="{66953CCA-35F4-467F-A243-7D89D483B37B}" dt="2023-12-06T19:04:33.740" v="202" actId="20577"/>
        <pc:sldMkLst>
          <pc:docMk/>
          <pc:sldMk cId="2247260329" sldId="257"/>
        </pc:sldMkLst>
        <pc:spChg chg="mod">
          <ac:chgData name="Caroline Moreno" userId="4efd1df7-c1c8-4f96-9d3a-6210b12d3b33" providerId="ADAL" clId="{66953CCA-35F4-467F-A243-7D89D483B37B}" dt="2023-12-06T18:56:38.609" v="23" actId="2711"/>
          <ac:spMkLst>
            <pc:docMk/>
            <pc:sldMk cId="2247260329" sldId="257"/>
            <ac:spMk id="4" creationId="{F966A6E6-2DF6-9201-6FC3-2C2E4F42BF81}"/>
          </ac:spMkLst>
        </pc:spChg>
      </pc:sldChg>
      <pc:sldChg chg="modSp mod modNotesTx">
        <pc:chgData name="Caroline Moreno" userId="4efd1df7-c1c8-4f96-9d3a-6210b12d3b33" providerId="ADAL" clId="{66953CCA-35F4-467F-A243-7D89D483B37B}" dt="2023-12-06T19:11:09.294" v="849" actId="20577"/>
        <pc:sldMkLst>
          <pc:docMk/>
          <pc:sldMk cId="2218883281" sldId="258"/>
        </pc:sldMkLst>
        <pc:spChg chg="mod">
          <ac:chgData name="Caroline Moreno" userId="4efd1df7-c1c8-4f96-9d3a-6210b12d3b33" providerId="ADAL" clId="{66953CCA-35F4-467F-A243-7D89D483B37B}" dt="2023-12-06T19:09:35.455" v="679" actId="20577"/>
          <ac:spMkLst>
            <pc:docMk/>
            <pc:sldMk cId="2218883281" sldId="258"/>
            <ac:spMk id="3" creationId="{57D4C36F-D278-E9B3-E209-7A462F27D030}"/>
          </ac:spMkLst>
        </pc:spChg>
      </pc:sldChg>
      <pc:sldChg chg="modNotesTx">
        <pc:chgData name="Caroline Moreno" userId="4efd1df7-c1c8-4f96-9d3a-6210b12d3b33" providerId="ADAL" clId="{66953CCA-35F4-467F-A243-7D89D483B37B}" dt="2023-12-06T19:22:08.736" v="1235" actId="20577"/>
        <pc:sldMkLst>
          <pc:docMk/>
          <pc:sldMk cId="3797406748" sldId="259"/>
        </pc:sldMkLst>
      </pc:sldChg>
      <pc:sldChg chg="modSp">
        <pc:chgData name="Caroline Moreno" userId="4efd1df7-c1c8-4f96-9d3a-6210b12d3b33" providerId="ADAL" clId="{66953CCA-35F4-467F-A243-7D89D483B37B}" dt="2023-12-06T18:59:35.351" v="189" actId="12"/>
        <pc:sldMkLst>
          <pc:docMk/>
          <pc:sldMk cId="1715923478" sldId="261"/>
        </pc:sldMkLst>
        <pc:spChg chg="mod">
          <ac:chgData name="Caroline Moreno" userId="4efd1df7-c1c8-4f96-9d3a-6210b12d3b33" providerId="ADAL" clId="{66953CCA-35F4-467F-A243-7D89D483B37B}" dt="2023-12-06T18:59:35.351" v="189" actId="12"/>
          <ac:spMkLst>
            <pc:docMk/>
            <pc:sldMk cId="1715923478" sldId="261"/>
            <ac:spMk id="3" creationId="{DD24AB29-D0CB-A7BA-BFCB-A4B604107832}"/>
          </ac:spMkLst>
        </pc:spChg>
      </pc:sldChg>
      <pc:sldChg chg="new modNotesTx">
        <pc:chgData name="Caroline Moreno" userId="4efd1df7-c1c8-4f96-9d3a-6210b12d3b33" providerId="ADAL" clId="{66953CCA-35F4-467F-A243-7D89D483B37B}" dt="2023-12-06T19:11:18.696" v="851" actId="20577"/>
        <pc:sldMkLst>
          <pc:docMk/>
          <pc:sldMk cId="675273145" sldId="275"/>
        </pc:sldMkLst>
      </pc:sldChg>
      <pc:sldChg chg="modSp new mod">
        <pc:chgData name="Caroline Moreno" userId="4efd1df7-c1c8-4f96-9d3a-6210b12d3b33" providerId="ADAL" clId="{66953CCA-35F4-467F-A243-7D89D483B37B}" dt="2023-12-06T19:22:56.848" v="1236" actId="108"/>
        <pc:sldMkLst>
          <pc:docMk/>
          <pc:sldMk cId="3614798148" sldId="276"/>
        </pc:sldMkLst>
        <pc:spChg chg="mod">
          <ac:chgData name="Caroline Moreno" userId="4efd1df7-c1c8-4f96-9d3a-6210b12d3b33" providerId="ADAL" clId="{66953CCA-35F4-467F-A243-7D89D483B37B}" dt="2023-12-06T19:22:56.848" v="1236" actId="108"/>
          <ac:spMkLst>
            <pc:docMk/>
            <pc:sldMk cId="3614798148" sldId="276"/>
            <ac:spMk id="2" creationId="{6E855C0B-18A5-7D8D-8282-9D6D44D2C169}"/>
          </ac:spMkLst>
        </pc:spChg>
        <pc:spChg chg="mod">
          <ac:chgData name="Caroline Moreno" userId="4efd1df7-c1c8-4f96-9d3a-6210b12d3b33" providerId="ADAL" clId="{66953CCA-35F4-467F-A243-7D89D483B37B}" dt="2023-12-06T19:20:51.379" v="1225" actId="20577"/>
          <ac:spMkLst>
            <pc:docMk/>
            <pc:sldMk cId="3614798148" sldId="276"/>
            <ac:spMk id="3" creationId="{5F88C010-9D25-4410-0F5B-4305490FF924}"/>
          </ac:spMkLst>
        </pc:spChg>
      </pc:sldChg>
      <pc:sldChg chg="modSp mod modNotesTx">
        <pc:chgData name="Caroline Moreno" userId="4efd1df7-c1c8-4f96-9d3a-6210b12d3b33" providerId="ADAL" clId="{66953CCA-35F4-467F-A243-7D89D483B37B}" dt="2023-12-06T19:21:40.884" v="1233" actId="20577"/>
        <pc:sldMkLst>
          <pc:docMk/>
          <pc:sldMk cId="2566013925" sldId="304"/>
        </pc:sldMkLst>
        <pc:spChg chg="mod">
          <ac:chgData name="Caroline Moreno" userId="4efd1df7-c1c8-4f96-9d3a-6210b12d3b33" providerId="ADAL" clId="{66953CCA-35F4-467F-A243-7D89D483B37B}" dt="2023-12-06T19:21:30.734" v="1231" actId="20577"/>
          <ac:spMkLst>
            <pc:docMk/>
            <pc:sldMk cId="2566013925" sldId="304"/>
            <ac:spMk id="2" creationId="{70308093-1FFD-F94B-0FA2-E27392289BC8}"/>
          </ac:spMkLst>
        </pc:spChg>
        <pc:spChg chg="mod">
          <ac:chgData name="Caroline Moreno" userId="4efd1df7-c1c8-4f96-9d3a-6210b12d3b33" providerId="ADAL" clId="{66953CCA-35F4-467F-A243-7D89D483B37B}" dt="2023-12-06T19:21:37.278" v="1232" actId="20577"/>
          <ac:spMkLst>
            <pc:docMk/>
            <pc:sldMk cId="2566013925" sldId="304"/>
            <ac:spMk id="3" creationId="{77454D20-1828-9467-C80F-F117EFDBC336}"/>
          </ac:spMkLst>
        </pc:spChg>
      </pc:sldChg>
      <pc:sldChg chg="new del">
        <pc:chgData name="Caroline Moreno" userId="4efd1df7-c1c8-4f96-9d3a-6210b12d3b33" providerId="ADAL" clId="{66953CCA-35F4-467F-A243-7D89D483B37B}" dt="2023-12-06T19:23:06.788" v="1238" actId="47"/>
        <pc:sldMkLst>
          <pc:docMk/>
          <pc:sldMk cId="1550182759" sldId="305"/>
        </pc:sldMkLst>
      </pc:sldChg>
      <pc:sldChg chg="modSp new mod ord modNotesTx">
        <pc:chgData name="Caroline Moreno" userId="4efd1df7-c1c8-4f96-9d3a-6210b12d3b33" providerId="ADAL" clId="{66953CCA-35F4-467F-A243-7D89D483B37B}" dt="2023-12-06T19:29:15.433" v="1447" actId="20577"/>
        <pc:sldMkLst>
          <pc:docMk/>
          <pc:sldMk cId="4230483070" sldId="305"/>
        </pc:sldMkLst>
        <pc:spChg chg="mod">
          <ac:chgData name="Caroline Moreno" userId="4efd1df7-c1c8-4f96-9d3a-6210b12d3b33" providerId="ADAL" clId="{66953CCA-35F4-467F-A243-7D89D483B37B}" dt="2023-12-06T19:29:15.433" v="1447" actId="20577"/>
          <ac:spMkLst>
            <pc:docMk/>
            <pc:sldMk cId="4230483070" sldId="305"/>
            <ac:spMk id="3" creationId="{E5EA763C-DED8-3191-A535-6DA0AA344B13}"/>
          </ac:spMkLst>
        </pc:spChg>
      </pc:sldChg>
      <pc:sldChg chg="modSp new mod">
        <pc:chgData name="Caroline Moreno" userId="4efd1df7-c1c8-4f96-9d3a-6210b12d3b33" providerId="ADAL" clId="{66953CCA-35F4-467F-A243-7D89D483B37B}" dt="2023-12-06T19:26:57.599" v="1328" actId="20577"/>
        <pc:sldMkLst>
          <pc:docMk/>
          <pc:sldMk cId="2036061081" sldId="306"/>
        </pc:sldMkLst>
        <pc:spChg chg="mod">
          <ac:chgData name="Caroline Moreno" userId="4efd1df7-c1c8-4f96-9d3a-6210b12d3b33" providerId="ADAL" clId="{66953CCA-35F4-467F-A243-7D89D483B37B}" dt="2023-12-06T19:24:14.736" v="1304" actId="6549"/>
          <ac:spMkLst>
            <pc:docMk/>
            <pc:sldMk cId="2036061081" sldId="306"/>
            <ac:spMk id="2" creationId="{8F8DD9F4-B115-DB3C-C993-70D9CDA8DEE7}"/>
          </ac:spMkLst>
        </pc:spChg>
        <pc:spChg chg="mod">
          <ac:chgData name="Caroline Moreno" userId="4efd1df7-c1c8-4f96-9d3a-6210b12d3b33" providerId="ADAL" clId="{66953CCA-35F4-467F-A243-7D89D483B37B}" dt="2023-12-06T19:26:57.599" v="1328" actId="20577"/>
          <ac:spMkLst>
            <pc:docMk/>
            <pc:sldMk cId="2036061081" sldId="306"/>
            <ac:spMk id="3" creationId="{9164BEEA-139B-FCE9-C5AF-7E2FC096CA4D}"/>
          </ac:spMkLst>
        </pc:spChg>
      </pc:sldChg>
    </pc:docChg>
  </pc:docChgLst>
  <pc:docChgLst>
    <pc:chgData name="Caroline Moreno" userId="4efd1df7-c1c8-4f96-9d3a-6210b12d3b33" providerId="ADAL" clId="{8FD6D5DB-EFAC-408D-8AF1-AF41A2ADAACB}"/>
    <pc:docChg chg="modSld">
      <pc:chgData name="Caroline Moreno" userId="4efd1df7-c1c8-4f96-9d3a-6210b12d3b33" providerId="ADAL" clId="{8FD6D5DB-EFAC-408D-8AF1-AF41A2ADAACB}" dt="2024-01-22T22:13:35.437" v="8" actId="1076"/>
      <pc:docMkLst>
        <pc:docMk/>
      </pc:docMkLst>
      <pc:sldChg chg="addSp delSp modSp mod">
        <pc:chgData name="Caroline Moreno" userId="4efd1df7-c1c8-4f96-9d3a-6210b12d3b33" providerId="ADAL" clId="{8FD6D5DB-EFAC-408D-8AF1-AF41A2ADAACB}" dt="2024-01-22T22:13:35.437" v="8" actId="1076"/>
        <pc:sldMkLst>
          <pc:docMk/>
          <pc:sldMk cId="3797406748" sldId="259"/>
        </pc:sldMkLst>
        <pc:spChg chg="add del mod">
          <ac:chgData name="Caroline Moreno" userId="4efd1df7-c1c8-4f96-9d3a-6210b12d3b33" providerId="ADAL" clId="{8FD6D5DB-EFAC-408D-8AF1-AF41A2ADAACB}" dt="2024-01-22T22:13:24.429" v="1"/>
          <ac:spMkLst>
            <pc:docMk/>
            <pc:sldMk cId="3797406748" sldId="259"/>
            <ac:spMk id="3" creationId="{AA79EC41-4FE3-61C5-BA60-9DAAEA06C7E8}"/>
          </ac:spMkLst>
        </pc:spChg>
        <pc:picChg chg="del">
          <ac:chgData name="Caroline Moreno" userId="4efd1df7-c1c8-4f96-9d3a-6210b12d3b33" providerId="ADAL" clId="{8FD6D5DB-EFAC-408D-8AF1-AF41A2ADAACB}" dt="2024-01-22T22:13:21.113" v="0" actId="478"/>
          <ac:picMkLst>
            <pc:docMk/>
            <pc:sldMk cId="3797406748" sldId="259"/>
            <ac:picMk id="4" creationId="{6452EF8F-5BA2-7984-BCE9-6E2E25851C6D}"/>
          </ac:picMkLst>
        </pc:picChg>
        <pc:picChg chg="add mod">
          <ac:chgData name="Caroline Moreno" userId="4efd1df7-c1c8-4f96-9d3a-6210b12d3b33" providerId="ADAL" clId="{8FD6D5DB-EFAC-408D-8AF1-AF41A2ADAACB}" dt="2024-01-22T22:13:35.437" v="8" actId="1076"/>
          <ac:picMkLst>
            <pc:docMk/>
            <pc:sldMk cId="3797406748" sldId="259"/>
            <ac:picMk id="6" creationId="{DDEE2908-540F-1DBA-F4D5-7F86ECB70AB3}"/>
          </ac:picMkLst>
        </pc:picChg>
      </pc:sldChg>
    </pc:docChg>
  </pc:docChgLst>
  <pc:docChgLst>
    <pc:chgData name="Caroline Moreno" userId="4efd1df7-c1c8-4f96-9d3a-6210b12d3b33" providerId="ADAL" clId="{B14556F5-BA9B-47C5-A4DA-7F4066A59834}"/>
    <pc:docChg chg="undo custSel addSld delSld modSld sldOrd">
      <pc:chgData name="Caroline Moreno" userId="4efd1df7-c1c8-4f96-9d3a-6210b12d3b33" providerId="ADAL" clId="{B14556F5-BA9B-47C5-A4DA-7F4066A59834}" dt="2023-12-19T19:21:15.871" v="4094" actId="1076"/>
      <pc:docMkLst>
        <pc:docMk/>
      </pc:docMkLst>
      <pc:sldChg chg="modSp mod">
        <pc:chgData name="Caroline Moreno" userId="4efd1df7-c1c8-4f96-9d3a-6210b12d3b33" providerId="ADAL" clId="{B14556F5-BA9B-47C5-A4DA-7F4066A59834}" dt="2023-12-19T18:07:31.667" v="18" actId="20577"/>
        <pc:sldMkLst>
          <pc:docMk/>
          <pc:sldMk cId="2778556786" sldId="256"/>
        </pc:sldMkLst>
        <pc:spChg chg="mod">
          <ac:chgData name="Caroline Moreno" userId="4efd1df7-c1c8-4f96-9d3a-6210b12d3b33" providerId="ADAL" clId="{B14556F5-BA9B-47C5-A4DA-7F4066A59834}" dt="2023-12-19T18:07:20.218" v="0" actId="20577"/>
          <ac:spMkLst>
            <pc:docMk/>
            <pc:sldMk cId="2778556786" sldId="256"/>
            <ac:spMk id="2" creationId="{9457132B-86B0-A797-5643-7CD81F878243}"/>
          </ac:spMkLst>
        </pc:spChg>
        <pc:spChg chg="mod">
          <ac:chgData name="Caroline Moreno" userId="4efd1df7-c1c8-4f96-9d3a-6210b12d3b33" providerId="ADAL" clId="{B14556F5-BA9B-47C5-A4DA-7F4066A59834}" dt="2023-12-19T18:07:31.667" v="18" actId="20577"/>
          <ac:spMkLst>
            <pc:docMk/>
            <pc:sldMk cId="2778556786" sldId="256"/>
            <ac:spMk id="3" creationId="{57868AEC-6D91-9E0C-155E-012A41E8ACDA}"/>
          </ac:spMkLst>
        </pc:spChg>
      </pc:sldChg>
      <pc:sldChg chg="modSp mod modNotesTx">
        <pc:chgData name="Caroline Moreno" userId="4efd1df7-c1c8-4f96-9d3a-6210b12d3b33" providerId="ADAL" clId="{B14556F5-BA9B-47C5-A4DA-7F4066A59834}" dt="2023-12-19T18:10:59.518" v="85" actId="20577"/>
        <pc:sldMkLst>
          <pc:docMk/>
          <pc:sldMk cId="2218883281" sldId="258"/>
        </pc:sldMkLst>
        <pc:spChg chg="mod">
          <ac:chgData name="Caroline Moreno" userId="4efd1df7-c1c8-4f96-9d3a-6210b12d3b33" providerId="ADAL" clId="{B14556F5-BA9B-47C5-A4DA-7F4066A59834}" dt="2023-12-19T18:09:08.964" v="21" actId="2710"/>
          <ac:spMkLst>
            <pc:docMk/>
            <pc:sldMk cId="2218883281" sldId="258"/>
            <ac:spMk id="3" creationId="{57D4C36F-D278-E9B3-E209-7A462F27D030}"/>
          </ac:spMkLst>
        </pc:spChg>
      </pc:sldChg>
      <pc:sldChg chg="modNotesTx">
        <pc:chgData name="Caroline Moreno" userId="4efd1df7-c1c8-4f96-9d3a-6210b12d3b33" providerId="ADAL" clId="{B14556F5-BA9B-47C5-A4DA-7F4066A59834}" dt="2023-12-19T19:16:43.267" v="3908" actId="12"/>
        <pc:sldMkLst>
          <pc:docMk/>
          <pc:sldMk cId="3797406748" sldId="259"/>
        </pc:sldMkLst>
      </pc:sldChg>
      <pc:sldChg chg="modSp mod modNotesTx">
        <pc:chgData name="Caroline Moreno" userId="4efd1df7-c1c8-4f96-9d3a-6210b12d3b33" providerId="ADAL" clId="{B14556F5-BA9B-47C5-A4DA-7F4066A59834}" dt="2023-12-19T19:15:56.692" v="3903" actId="20577"/>
        <pc:sldMkLst>
          <pc:docMk/>
          <pc:sldMk cId="4250229440" sldId="272"/>
        </pc:sldMkLst>
        <pc:spChg chg="mod">
          <ac:chgData name="Caroline Moreno" userId="4efd1df7-c1c8-4f96-9d3a-6210b12d3b33" providerId="ADAL" clId="{B14556F5-BA9B-47C5-A4DA-7F4066A59834}" dt="2023-12-19T19:14:10.121" v="3605" actId="20577"/>
          <ac:spMkLst>
            <pc:docMk/>
            <pc:sldMk cId="4250229440" sldId="272"/>
            <ac:spMk id="2" creationId="{1641B122-437F-F563-0D6E-88D6371B2DCA}"/>
          </ac:spMkLst>
        </pc:spChg>
        <pc:spChg chg="mod">
          <ac:chgData name="Caroline Moreno" userId="4efd1df7-c1c8-4f96-9d3a-6210b12d3b33" providerId="ADAL" clId="{B14556F5-BA9B-47C5-A4DA-7F4066A59834}" dt="2023-12-19T19:15:06.691" v="3795" actId="5793"/>
          <ac:spMkLst>
            <pc:docMk/>
            <pc:sldMk cId="4250229440" sldId="272"/>
            <ac:spMk id="3" creationId="{F2913C3F-CF3C-A6B2-88BD-AFD08F54A95F}"/>
          </ac:spMkLst>
        </pc:spChg>
      </pc:sldChg>
      <pc:sldChg chg="addSp delSp modSp mod">
        <pc:chgData name="Caroline Moreno" userId="4efd1df7-c1c8-4f96-9d3a-6210b12d3b33" providerId="ADAL" clId="{B14556F5-BA9B-47C5-A4DA-7F4066A59834}" dt="2023-12-19T19:21:15.871" v="4094" actId="1076"/>
        <pc:sldMkLst>
          <pc:docMk/>
          <pc:sldMk cId="2276888417" sldId="274"/>
        </pc:sldMkLst>
        <pc:spChg chg="mod ord">
          <ac:chgData name="Caroline Moreno" userId="4efd1df7-c1c8-4f96-9d3a-6210b12d3b33" providerId="ADAL" clId="{B14556F5-BA9B-47C5-A4DA-7F4066A59834}" dt="2023-12-19T19:21:15.871" v="4094" actId="1076"/>
          <ac:spMkLst>
            <pc:docMk/>
            <pc:sldMk cId="2276888417" sldId="274"/>
            <ac:spMk id="2" creationId="{E6C7CAAF-D384-AB49-6E38-C583B8A98B34}"/>
          </ac:spMkLst>
        </pc:spChg>
        <pc:picChg chg="add mod">
          <ac:chgData name="Caroline Moreno" userId="4efd1df7-c1c8-4f96-9d3a-6210b12d3b33" providerId="ADAL" clId="{B14556F5-BA9B-47C5-A4DA-7F4066A59834}" dt="2023-12-19T19:20:14.384" v="4058" actId="14100"/>
          <ac:picMkLst>
            <pc:docMk/>
            <pc:sldMk cId="2276888417" sldId="274"/>
            <ac:picMk id="4" creationId="{1685792E-53BE-6094-12FC-741A2C7518F3}"/>
          </ac:picMkLst>
        </pc:picChg>
        <pc:picChg chg="del">
          <ac:chgData name="Caroline Moreno" userId="4efd1df7-c1c8-4f96-9d3a-6210b12d3b33" providerId="ADAL" clId="{B14556F5-BA9B-47C5-A4DA-7F4066A59834}" dt="2023-12-19T19:19:38.622" v="4051" actId="478"/>
          <ac:picMkLst>
            <pc:docMk/>
            <pc:sldMk cId="2276888417" sldId="274"/>
            <ac:picMk id="1026" creationId="{6869185D-3C42-76FC-BE50-59C370C83B0B}"/>
          </ac:picMkLst>
        </pc:picChg>
      </pc:sldChg>
      <pc:sldChg chg="modSp mod">
        <pc:chgData name="Caroline Moreno" userId="4efd1df7-c1c8-4f96-9d3a-6210b12d3b33" providerId="ADAL" clId="{B14556F5-BA9B-47C5-A4DA-7F4066A59834}" dt="2023-12-19T18:16:40.878" v="269" actId="20577"/>
        <pc:sldMkLst>
          <pc:docMk/>
          <pc:sldMk cId="3614798148" sldId="276"/>
        </pc:sldMkLst>
        <pc:spChg chg="mod">
          <ac:chgData name="Caroline Moreno" userId="4efd1df7-c1c8-4f96-9d3a-6210b12d3b33" providerId="ADAL" clId="{B14556F5-BA9B-47C5-A4DA-7F4066A59834}" dt="2023-12-19T18:16:23.950" v="265" actId="20577"/>
          <ac:spMkLst>
            <pc:docMk/>
            <pc:sldMk cId="3614798148" sldId="276"/>
            <ac:spMk id="2" creationId="{6E855C0B-18A5-7D8D-8282-9D6D44D2C169}"/>
          </ac:spMkLst>
        </pc:spChg>
        <pc:spChg chg="mod">
          <ac:chgData name="Caroline Moreno" userId="4efd1df7-c1c8-4f96-9d3a-6210b12d3b33" providerId="ADAL" clId="{B14556F5-BA9B-47C5-A4DA-7F4066A59834}" dt="2023-12-19T18:16:40.878" v="269" actId="20577"/>
          <ac:spMkLst>
            <pc:docMk/>
            <pc:sldMk cId="3614798148" sldId="276"/>
            <ac:spMk id="3" creationId="{5F88C010-9D25-4410-0F5B-4305490FF924}"/>
          </ac:spMkLst>
        </pc:spChg>
      </pc:sldChg>
      <pc:sldChg chg="modSp add mod modNotesTx">
        <pc:chgData name="Caroline Moreno" userId="4efd1df7-c1c8-4f96-9d3a-6210b12d3b33" providerId="ADAL" clId="{B14556F5-BA9B-47C5-A4DA-7F4066A59834}" dt="2023-12-19T18:32:37.052" v="1840" actId="20577"/>
        <pc:sldMkLst>
          <pc:docMk/>
          <pc:sldMk cId="2171856702" sldId="279"/>
        </pc:sldMkLst>
        <pc:spChg chg="mod">
          <ac:chgData name="Caroline Moreno" userId="4efd1df7-c1c8-4f96-9d3a-6210b12d3b33" providerId="ADAL" clId="{B14556F5-BA9B-47C5-A4DA-7F4066A59834}" dt="2023-12-19T18:32:27.079" v="1810" actId="20577"/>
          <ac:spMkLst>
            <pc:docMk/>
            <pc:sldMk cId="2171856702" sldId="279"/>
            <ac:spMk id="2" creationId="{76E3E2CD-D1DF-E45C-171F-A5A2ACDA0822}"/>
          </ac:spMkLst>
        </pc:spChg>
      </pc:sldChg>
      <pc:sldChg chg="modSp mod modNotesTx">
        <pc:chgData name="Caroline Moreno" userId="4efd1df7-c1c8-4f96-9d3a-6210b12d3b33" providerId="ADAL" clId="{B14556F5-BA9B-47C5-A4DA-7F4066A59834}" dt="2023-12-19T19:16:11.747" v="3904" actId="12"/>
        <pc:sldMkLst>
          <pc:docMk/>
          <pc:sldMk cId="2013446812" sldId="300"/>
        </pc:sldMkLst>
        <pc:spChg chg="mod">
          <ac:chgData name="Caroline Moreno" userId="4efd1df7-c1c8-4f96-9d3a-6210b12d3b33" providerId="ADAL" clId="{B14556F5-BA9B-47C5-A4DA-7F4066A59834}" dt="2023-12-19T19:13:59.158" v="3604" actId="108"/>
          <ac:spMkLst>
            <pc:docMk/>
            <pc:sldMk cId="2013446812" sldId="300"/>
            <ac:spMk id="3" creationId="{E8ACC551-F074-A701-BDB6-168B24BA90C9}"/>
          </ac:spMkLst>
        </pc:spChg>
      </pc:sldChg>
      <pc:sldChg chg="modSp mod modNotesTx">
        <pc:chgData name="Caroline Moreno" userId="4efd1df7-c1c8-4f96-9d3a-6210b12d3b33" providerId="ADAL" clId="{B14556F5-BA9B-47C5-A4DA-7F4066A59834}" dt="2023-12-19T18:16:06.896" v="242" actId="20577"/>
        <pc:sldMkLst>
          <pc:docMk/>
          <pc:sldMk cId="2566013925" sldId="304"/>
        </pc:sldMkLst>
        <pc:spChg chg="mod">
          <ac:chgData name="Caroline Moreno" userId="4efd1df7-c1c8-4f96-9d3a-6210b12d3b33" providerId="ADAL" clId="{B14556F5-BA9B-47C5-A4DA-7F4066A59834}" dt="2023-12-19T18:15:29.531" v="240" actId="20577"/>
          <ac:spMkLst>
            <pc:docMk/>
            <pc:sldMk cId="2566013925" sldId="304"/>
            <ac:spMk id="2" creationId="{70308093-1FFD-F94B-0FA2-E27392289BC8}"/>
          </ac:spMkLst>
        </pc:spChg>
        <pc:spChg chg="mod">
          <ac:chgData name="Caroline Moreno" userId="4efd1df7-c1c8-4f96-9d3a-6210b12d3b33" providerId="ADAL" clId="{B14556F5-BA9B-47C5-A4DA-7F4066A59834}" dt="2023-12-19T18:15:33.538" v="241" actId="20577"/>
          <ac:spMkLst>
            <pc:docMk/>
            <pc:sldMk cId="2566013925" sldId="304"/>
            <ac:spMk id="3" creationId="{77454D20-1828-9467-C80F-F117EFDBC336}"/>
          </ac:spMkLst>
        </pc:spChg>
      </pc:sldChg>
      <pc:sldChg chg="del">
        <pc:chgData name="Caroline Moreno" userId="4efd1df7-c1c8-4f96-9d3a-6210b12d3b33" providerId="ADAL" clId="{B14556F5-BA9B-47C5-A4DA-7F4066A59834}" dt="2023-12-19T19:11:20.912" v="3270" actId="47"/>
        <pc:sldMkLst>
          <pc:docMk/>
          <pc:sldMk cId="4230483070" sldId="305"/>
        </pc:sldMkLst>
      </pc:sldChg>
      <pc:sldChg chg="modSp mod ord">
        <pc:chgData name="Caroline Moreno" userId="4efd1df7-c1c8-4f96-9d3a-6210b12d3b33" providerId="ADAL" clId="{B14556F5-BA9B-47C5-A4DA-7F4066A59834}" dt="2023-12-19T18:33:47.258" v="1846" actId="20577"/>
        <pc:sldMkLst>
          <pc:docMk/>
          <pc:sldMk cId="332428988" sldId="307"/>
        </pc:sldMkLst>
        <pc:spChg chg="mod">
          <ac:chgData name="Caroline Moreno" userId="4efd1df7-c1c8-4f96-9d3a-6210b12d3b33" providerId="ADAL" clId="{B14556F5-BA9B-47C5-A4DA-7F4066A59834}" dt="2023-12-19T18:33:41.594" v="1844" actId="108"/>
          <ac:spMkLst>
            <pc:docMk/>
            <pc:sldMk cId="332428988" sldId="307"/>
            <ac:spMk id="2" creationId="{24261896-DCFC-9FAA-01F9-7ED1FA080A97}"/>
          </ac:spMkLst>
        </pc:spChg>
        <pc:spChg chg="mod">
          <ac:chgData name="Caroline Moreno" userId="4efd1df7-c1c8-4f96-9d3a-6210b12d3b33" providerId="ADAL" clId="{B14556F5-BA9B-47C5-A4DA-7F4066A59834}" dt="2023-12-19T18:33:47.258" v="1846" actId="20577"/>
          <ac:spMkLst>
            <pc:docMk/>
            <pc:sldMk cId="332428988" sldId="307"/>
            <ac:spMk id="3" creationId="{03C21FBA-AF1D-427F-5B66-D663839CA3E0}"/>
          </ac:spMkLst>
        </pc:spChg>
      </pc:sldChg>
      <pc:sldChg chg="del">
        <pc:chgData name="Caroline Moreno" userId="4efd1df7-c1c8-4f96-9d3a-6210b12d3b33" providerId="ADAL" clId="{B14556F5-BA9B-47C5-A4DA-7F4066A59834}" dt="2023-12-19T19:11:31.780" v="3271" actId="47"/>
        <pc:sldMkLst>
          <pc:docMk/>
          <pc:sldMk cId="3481543392" sldId="308"/>
        </pc:sldMkLst>
      </pc:sldChg>
      <pc:sldChg chg="del">
        <pc:chgData name="Caroline Moreno" userId="4efd1df7-c1c8-4f96-9d3a-6210b12d3b33" providerId="ADAL" clId="{B14556F5-BA9B-47C5-A4DA-7F4066A59834}" dt="2023-12-19T19:11:31.780" v="3271" actId="47"/>
        <pc:sldMkLst>
          <pc:docMk/>
          <pc:sldMk cId="3463648822" sldId="309"/>
        </pc:sldMkLst>
      </pc:sldChg>
      <pc:sldChg chg="del">
        <pc:chgData name="Caroline Moreno" userId="4efd1df7-c1c8-4f96-9d3a-6210b12d3b33" providerId="ADAL" clId="{B14556F5-BA9B-47C5-A4DA-7F4066A59834}" dt="2023-12-19T19:11:31.780" v="3271" actId="47"/>
        <pc:sldMkLst>
          <pc:docMk/>
          <pc:sldMk cId="3659355868" sldId="313"/>
        </pc:sldMkLst>
      </pc:sldChg>
      <pc:sldChg chg="del">
        <pc:chgData name="Caroline Moreno" userId="4efd1df7-c1c8-4f96-9d3a-6210b12d3b33" providerId="ADAL" clId="{B14556F5-BA9B-47C5-A4DA-7F4066A59834}" dt="2023-12-19T19:11:31.780" v="3271" actId="47"/>
        <pc:sldMkLst>
          <pc:docMk/>
          <pc:sldMk cId="848428959" sldId="314"/>
        </pc:sldMkLst>
      </pc:sldChg>
      <pc:sldChg chg="modSp mod modNotesTx">
        <pc:chgData name="Caroline Moreno" userId="4efd1df7-c1c8-4f96-9d3a-6210b12d3b33" providerId="ADAL" clId="{B14556F5-BA9B-47C5-A4DA-7F4066A59834}" dt="2023-12-19T19:16:37.347" v="3907" actId="12"/>
        <pc:sldMkLst>
          <pc:docMk/>
          <pc:sldMk cId="673721449" sldId="316"/>
        </pc:sldMkLst>
        <pc:spChg chg="mod">
          <ac:chgData name="Caroline Moreno" userId="4efd1df7-c1c8-4f96-9d3a-6210b12d3b33" providerId="ADAL" clId="{B14556F5-BA9B-47C5-A4DA-7F4066A59834}" dt="2023-12-19T18:14:31.933" v="182" actId="20577"/>
          <ac:spMkLst>
            <pc:docMk/>
            <pc:sldMk cId="673721449" sldId="316"/>
            <ac:spMk id="3" creationId="{E63FC795-4E5F-9F61-65D2-7DE656681F31}"/>
          </ac:spMkLst>
        </pc:spChg>
      </pc:sldChg>
      <pc:sldChg chg="del">
        <pc:chgData name="Caroline Moreno" userId="4efd1df7-c1c8-4f96-9d3a-6210b12d3b33" providerId="ADAL" clId="{B14556F5-BA9B-47C5-A4DA-7F4066A59834}" dt="2023-12-19T19:11:20.912" v="3270" actId="47"/>
        <pc:sldMkLst>
          <pc:docMk/>
          <pc:sldMk cId="4277682618" sldId="317"/>
        </pc:sldMkLst>
      </pc:sldChg>
      <pc:sldChg chg="del">
        <pc:chgData name="Caroline Moreno" userId="4efd1df7-c1c8-4f96-9d3a-6210b12d3b33" providerId="ADAL" clId="{B14556F5-BA9B-47C5-A4DA-7F4066A59834}" dt="2023-12-19T19:11:20.912" v="3270" actId="47"/>
        <pc:sldMkLst>
          <pc:docMk/>
          <pc:sldMk cId="4274112292" sldId="319"/>
        </pc:sldMkLst>
      </pc:sldChg>
      <pc:sldChg chg="del">
        <pc:chgData name="Caroline Moreno" userId="4efd1df7-c1c8-4f96-9d3a-6210b12d3b33" providerId="ADAL" clId="{B14556F5-BA9B-47C5-A4DA-7F4066A59834}" dt="2023-12-19T19:11:20.912" v="3270" actId="47"/>
        <pc:sldMkLst>
          <pc:docMk/>
          <pc:sldMk cId="1702457873" sldId="320"/>
        </pc:sldMkLst>
      </pc:sldChg>
      <pc:sldChg chg="del">
        <pc:chgData name="Caroline Moreno" userId="4efd1df7-c1c8-4f96-9d3a-6210b12d3b33" providerId="ADAL" clId="{B14556F5-BA9B-47C5-A4DA-7F4066A59834}" dt="2023-12-19T19:11:31.780" v="3271" actId="47"/>
        <pc:sldMkLst>
          <pc:docMk/>
          <pc:sldMk cId="1656513324" sldId="321"/>
        </pc:sldMkLst>
      </pc:sldChg>
      <pc:sldChg chg="del">
        <pc:chgData name="Caroline Moreno" userId="4efd1df7-c1c8-4f96-9d3a-6210b12d3b33" providerId="ADAL" clId="{B14556F5-BA9B-47C5-A4DA-7F4066A59834}" dt="2023-12-19T19:11:31.780" v="3271" actId="47"/>
        <pc:sldMkLst>
          <pc:docMk/>
          <pc:sldMk cId="1164597857" sldId="322"/>
        </pc:sldMkLst>
      </pc:sldChg>
      <pc:sldChg chg="del">
        <pc:chgData name="Caroline Moreno" userId="4efd1df7-c1c8-4f96-9d3a-6210b12d3b33" providerId="ADAL" clId="{B14556F5-BA9B-47C5-A4DA-7F4066A59834}" dt="2023-12-19T19:11:31.780" v="3271" actId="47"/>
        <pc:sldMkLst>
          <pc:docMk/>
          <pc:sldMk cId="1510267747" sldId="323"/>
        </pc:sldMkLst>
      </pc:sldChg>
      <pc:sldChg chg="del">
        <pc:chgData name="Caroline Moreno" userId="4efd1df7-c1c8-4f96-9d3a-6210b12d3b33" providerId="ADAL" clId="{B14556F5-BA9B-47C5-A4DA-7F4066A59834}" dt="2023-12-19T19:11:35.600" v="3272" actId="47"/>
        <pc:sldMkLst>
          <pc:docMk/>
          <pc:sldMk cId="789602206" sldId="325"/>
        </pc:sldMkLst>
      </pc:sldChg>
      <pc:sldChg chg="del">
        <pc:chgData name="Caroline Moreno" userId="4efd1df7-c1c8-4f96-9d3a-6210b12d3b33" providerId="ADAL" clId="{B14556F5-BA9B-47C5-A4DA-7F4066A59834}" dt="2023-12-19T19:11:35.600" v="3272" actId="47"/>
        <pc:sldMkLst>
          <pc:docMk/>
          <pc:sldMk cId="2935291761" sldId="326"/>
        </pc:sldMkLst>
      </pc:sldChg>
      <pc:sldChg chg="new del">
        <pc:chgData name="Caroline Moreno" userId="4efd1df7-c1c8-4f96-9d3a-6210b12d3b33" providerId="ADAL" clId="{B14556F5-BA9B-47C5-A4DA-7F4066A59834}" dt="2023-12-19T19:11:20.912" v="3270" actId="47"/>
        <pc:sldMkLst>
          <pc:docMk/>
          <pc:sldMk cId="2904328523" sldId="328"/>
        </pc:sldMkLst>
      </pc:sldChg>
      <pc:sldChg chg="addSp modSp new mod ord modNotesTx">
        <pc:chgData name="Caroline Moreno" userId="4efd1df7-c1c8-4f96-9d3a-6210b12d3b33" providerId="ADAL" clId="{B14556F5-BA9B-47C5-A4DA-7F4066A59834}" dt="2023-12-19T19:16:30.174" v="3906" actId="12"/>
        <pc:sldMkLst>
          <pc:docMk/>
          <pc:sldMk cId="3224027544" sldId="329"/>
        </pc:sldMkLst>
        <pc:spChg chg="mod">
          <ac:chgData name="Caroline Moreno" userId="4efd1df7-c1c8-4f96-9d3a-6210b12d3b33" providerId="ADAL" clId="{B14556F5-BA9B-47C5-A4DA-7F4066A59834}" dt="2023-12-19T18:59:53.417" v="2053" actId="6549"/>
          <ac:spMkLst>
            <pc:docMk/>
            <pc:sldMk cId="3224027544" sldId="329"/>
            <ac:spMk id="2" creationId="{B4341BAD-566A-A71C-C8F3-D1A0699911B2}"/>
          </ac:spMkLst>
        </pc:spChg>
        <pc:spChg chg="mod">
          <ac:chgData name="Caroline Moreno" userId="4efd1df7-c1c8-4f96-9d3a-6210b12d3b33" providerId="ADAL" clId="{B14556F5-BA9B-47C5-A4DA-7F4066A59834}" dt="2023-12-19T18:30:31.765" v="1766" actId="6549"/>
          <ac:spMkLst>
            <pc:docMk/>
            <pc:sldMk cId="3224027544" sldId="329"/>
            <ac:spMk id="3" creationId="{E08D2DBA-D47E-DD30-C3C9-0BDA889A8753}"/>
          </ac:spMkLst>
        </pc:spChg>
        <pc:spChg chg="add mod">
          <ac:chgData name="Caroline Moreno" userId="4efd1df7-c1c8-4f96-9d3a-6210b12d3b33" providerId="ADAL" clId="{B14556F5-BA9B-47C5-A4DA-7F4066A59834}" dt="2023-12-19T18:26:30.131" v="1701" actId="113"/>
          <ac:spMkLst>
            <pc:docMk/>
            <pc:sldMk cId="3224027544" sldId="329"/>
            <ac:spMk id="4" creationId="{E88C4E6C-1796-E603-7B1F-2B3EF403086C}"/>
          </ac:spMkLst>
        </pc:spChg>
      </pc:sldChg>
      <pc:sldChg chg="addSp delSp modSp new mod modNotesTx">
        <pc:chgData name="Caroline Moreno" userId="4efd1df7-c1c8-4f96-9d3a-6210b12d3b33" providerId="ADAL" clId="{B14556F5-BA9B-47C5-A4DA-7F4066A59834}" dt="2023-12-19T19:18:53.989" v="4050" actId="20577"/>
        <pc:sldMkLst>
          <pc:docMk/>
          <pc:sldMk cId="3232086892" sldId="330"/>
        </pc:sldMkLst>
        <pc:spChg chg="mod">
          <ac:chgData name="Caroline Moreno" userId="4efd1df7-c1c8-4f96-9d3a-6210b12d3b33" providerId="ADAL" clId="{B14556F5-BA9B-47C5-A4DA-7F4066A59834}" dt="2023-12-19T18:59:45.220" v="2039" actId="108"/>
          <ac:spMkLst>
            <pc:docMk/>
            <pc:sldMk cId="3232086892" sldId="330"/>
            <ac:spMk id="2" creationId="{23928922-50DD-5983-314B-4F3808F1002B}"/>
          </ac:spMkLst>
        </pc:spChg>
        <pc:spChg chg="del">
          <ac:chgData name="Caroline Moreno" userId="4efd1df7-c1c8-4f96-9d3a-6210b12d3b33" providerId="ADAL" clId="{B14556F5-BA9B-47C5-A4DA-7F4066A59834}" dt="2023-12-19T18:41:05.064" v="1851"/>
          <ac:spMkLst>
            <pc:docMk/>
            <pc:sldMk cId="3232086892" sldId="330"/>
            <ac:spMk id="3" creationId="{EFB181C6-BA0E-4527-B9CC-33DA3CC74C72}"/>
          </ac:spMkLst>
        </pc:spChg>
        <pc:spChg chg="add mod">
          <ac:chgData name="Caroline Moreno" userId="4efd1df7-c1c8-4f96-9d3a-6210b12d3b33" providerId="ADAL" clId="{B14556F5-BA9B-47C5-A4DA-7F4066A59834}" dt="2023-12-19T18:59:34.156" v="2038" actId="1076"/>
          <ac:spMkLst>
            <pc:docMk/>
            <pc:sldMk cId="3232086892" sldId="330"/>
            <ac:spMk id="4" creationId="{C21C926E-F579-8FB9-E154-3EDB61BCC6B5}"/>
          </ac:spMkLst>
        </pc:spChg>
      </pc:sldChg>
      <pc:sldChg chg="modSp add del mod">
        <pc:chgData name="Caroline Moreno" userId="4efd1df7-c1c8-4f96-9d3a-6210b12d3b33" providerId="ADAL" clId="{B14556F5-BA9B-47C5-A4DA-7F4066A59834}" dt="2023-12-19T18:32:14.014" v="1781" actId="47"/>
        <pc:sldMkLst>
          <pc:docMk/>
          <pc:sldMk cId="884584983" sldId="331"/>
        </pc:sldMkLst>
        <pc:spChg chg="mod">
          <ac:chgData name="Caroline Moreno" userId="4efd1df7-c1c8-4f96-9d3a-6210b12d3b33" providerId="ADAL" clId="{B14556F5-BA9B-47C5-A4DA-7F4066A59834}" dt="2023-12-19T18:31:48.196" v="1779" actId="20577"/>
          <ac:spMkLst>
            <pc:docMk/>
            <pc:sldMk cId="884584983" sldId="331"/>
            <ac:spMk id="2" creationId="{FE95F6CF-E90A-F5F8-D1C5-D4899C1FAC5E}"/>
          </ac:spMkLst>
        </pc:spChg>
      </pc:sldChg>
      <pc:sldChg chg="modSp new mod modNotesTx">
        <pc:chgData name="Caroline Moreno" userId="4efd1df7-c1c8-4f96-9d3a-6210b12d3b33" providerId="ADAL" clId="{B14556F5-BA9B-47C5-A4DA-7F4066A59834}" dt="2023-12-19T19:10:34.033" v="3269" actId="20577"/>
        <pc:sldMkLst>
          <pc:docMk/>
          <pc:sldMk cId="1976915747" sldId="331"/>
        </pc:sldMkLst>
        <pc:spChg chg="mod">
          <ac:chgData name="Caroline Moreno" userId="4efd1df7-c1c8-4f96-9d3a-6210b12d3b33" providerId="ADAL" clId="{B14556F5-BA9B-47C5-A4DA-7F4066A59834}" dt="2023-12-19T19:08:32.663" v="3102" actId="108"/>
          <ac:spMkLst>
            <pc:docMk/>
            <pc:sldMk cId="1976915747" sldId="331"/>
            <ac:spMk id="2" creationId="{3662D9E4-86EB-95FA-168B-71E0EFBD1AFA}"/>
          </ac:spMkLst>
        </pc:spChg>
        <pc:spChg chg="mod">
          <ac:chgData name="Caroline Moreno" userId="4efd1df7-c1c8-4f96-9d3a-6210b12d3b33" providerId="ADAL" clId="{B14556F5-BA9B-47C5-A4DA-7F4066A59834}" dt="2023-12-19T19:08:57.714" v="3127" actId="20577"/>
          <ac:spMkLst>
            <pc:docMk/>
            <pc:sldMk cId="1976915747" sldId="331"/>
            <ac:spMk id="3" creationId="{F1AC00D7-7289-CE92-EBA0-F0CA7F530D99}"/>
          </ac:spMkLst>
        </pc:spChg>
      </pc:sldChg>
    </pc:docChg>
  </pc:docChgLst>
  <pc:docChgLst>
    <pc:chgData name="Caroline Moreno" userId="4efd1df7-c1c8-4f96-9d3a-6210b12d3b33" providerId="ADAL" clId="{E56D04A2-5425-4BD8-8F1A-1C773B67B8F0}"/>
    <pc:docChg chg="addSld delSld modSld">
      <pc:chgData name="Caroline Moreno" userId="4efd1df7-c1c8-4f96-9d3a-6210b12d3b33" providerId="ADAL" clId="{E56D04A2-5425-4BD8-8F1A-1C773B67B8F0}" dt="2023-12-19T17:40:26.321" v="5" actId="20577"/>
      <pc:docMkLst>
        <pc:docMk/>
      </pc:docMkLst>
      <pc:sldChg chg="modSp add mod">
        <pc:chgData name="Caroline Moreno" userId="4efd1df7-c1c8-4f96-9d3a-6210b12d3b33" providerId="ADAL" clId="{E56D04A2-5425-4BD8-8F1A-1C773B67B8F0}" dt="2023-12-19T17:40:26.321" v="5" actId="20577"/>
        <pc:sldMkLst>
          <pc:docMk/>
          <pc:sldMk cId="1680001340" sldId="327"/>
        </pc:sldMkLst>
        <pc:spChg chg="mod">
          <ac:chgData name="Caroline Moreno" userId="4efd1df7-c1c8-4f96-9d3a-6210b12d3b33" providerId="ADAL" clId="{E56D04A2-5425-4BD8-8F1A-1C773B67B8F0}" dt="2023-12-19T17:40:16.700" v="4" actId="108"/>
          <ac:spMkLst>
            <pc:docMk/>
            <pc:sldMk cId="1680001340" sldId="327"/>
            <ac:spMk id="2" creationId="{6F066CFA-F098-209D-255C-41A761037E1D}"/>
          </ac:spMkLst>
        </pc:spChg>
        <pc:spChg chg="mod">
          <ac:chgData name="Caroline Moreno" userId="4efd1df7-c1c8-4f96-9d3a-6210b12d3b33" providerId="ADAL" clId="{E56D04A2-5425-4BD8-8F1A-1C773B67B8F0}" dt="2023-12-19T17:40:26.321" v="5" actId="20577"/>
          <ac:spMkLst>
            <pc:docMk/>
            <pc:sldMk cId="1680001340" sldId="327"/>
            <ac:spMk id="3" creationId="{DF5399A0-524F-D8D2-A865-C3025AF4E2CD}"/>
          </ac:spMkLst>
        </pc:spChg>
      </pc:sldChg>
      <pc:sldChg chg="add del">
        <pc:chgData name="Caroline Moreno" userId="4efd1df7-c1c8-4f96-9d3a-6210b12d3b33" providerId="ADAL" clId="{E56D04A2-5425-4BD8-8F1A-1C773B67B8F0}" dt="2023-12-19T17:40:01.017" v="1"/>
        <pc:sldMkLst>
          <pc:docMk/>
          <pc:sldMk cId="4156681462" sldId="327"/>
        </pc:sldMkLst>
      </pc:sldChg>
    </pc:docChg>
  </pc:docChgLst>
  <pc:docChgLst>
    <pc:chgData name="Caroline Moreno" userId="4efd1df7-c1c8-4f96-9d3a-6210b12d3b33" providerId="ADAL" clId="{5206AC43-368E-4CAC-87B0-635B41003D52}"/>
    <pc:docChg chg="undo custSel addSld delSld modSld sldOrd">
      <pc:chgData name="Caroline Moreno" userId="4efd1df7-c1c8-4f96-9d3a-6210b12d3b33" providerId="ADAL" clId="{5206AC43-368E-4CAC-87B0-635B41003D52}" dt="2023-12-12T20:33:03.232" v="10420" actId="20577"/>
      <pc:docMkLst>
        <pc:docMk/>
      </pc:docMkLst>
      <pc:sldChg chg="modSp mod">
        <pc:chgData name="Caroline Moreno" userId="4efd1df7-c1c8-4f96-9d3a-6210b12d3b33" providerId="ADAL" clId="{5206AC43-368E-4CAC-87B0-635B41003D52}" dt="2023-12-12T16:56:55.681" v="46" actId="20577"/>
        <pc:sldMkLst>
          <pc:docMk/>
          <pc:sldMk cId="2778556786" sldId="256"/>
        </pc:sldMkLst>
        <pc:spChg chg="mod">
          <ac:chgData name="Caroline Moreno" userId="4efd1df7-c1c8-4f96-9d3a-6210b12d3b33" providerId="ADAL" clId="{5206AC43-368E-4CAC-87B0-635B41003D52}" dt="2023-12-12T16:56:33.646" v="0" actId="20577"/>
          <ac:spMkLst>
            <pc:docMk/>
            <pc:sldMk cId="2778556786" sldId="256"/>
            <ac:spMk id="2" creationId="{9457132B-86B0-A797-5643-7CD81F878243}"/>
          </ac:spMkLst>
        </pc:spChg>
        <pc:spChg chg="mod">
          <ac:chgData name="Caroline Moreno" userId="4efd1df7-c1c8-4f96-9d3a-6210b12d3b33" providerId="ADAL" clId="{5206AC43-368E-4CAC-87B0-635B41003D52}" dt="2023-12-12T16:56:55.681" v="46" actId="20577"/>
          <ac:spMkLst>
            <pc:docMk/>
            <pc:sldMk cId="2778556786" sldId="256"/>
            <ac:spMk id="3" creationId="{57868AEC-6D91-9E0C-155E-012A41E8ACDA}"/>
          </ac:spMkLst>
        </pc:spChg>
      </pc:sldChg>
      <pc:sldChg chg="modSp mod modNotesTx">
        <pc:chgData name="Caroline Moreno" userId="4efd1df7-c1c8-4f96-9d3a-6210b12d3b33" providerId="ADAL" clId="{5206AC43-368E-4CAC-87B0-635B41003D52}" dt="2023-12-12T16:57:29.030" v="57" actId="20577"/>
        <pc:sldMkLst>
          <pc:docMk/>
          <pc:sldMk cId="2247260329" sldId="257"/>
        </pc:sldMkLst>
        <pc:spChg chg="mod">
          <ac:chgData name="Caroline Moreno" userId="4efd1df7-c1c8-4f96-9d3a-6210b12d3b33" providerId="ADAL" clId="{5206AC43-368E-4CAC-87B0-635B41003D52}" dt="2023-12-12T16:57:21.063" v="56" actId="20577"/>
          <ac:spMkLst>
            <pc:docMk/>
            <pc:sldMk cId="2247260329" sldId="257"/>
            <ac:spMk id="4" creationId="{F966A6E6-2DF6-9201-6FC3-2C2E4F42BF81}"/>
          </ac:spMkLst>
        </pc:spChg>
      </pc:sldChg>
      <pc:sldChg chg="modSp mod modNotesTx">
        <pc:chgData name="Caroline Moreno" userId="4efd1df7-c1c8-4f96-9d3a-6210b12d3b33" providerId="ADAL" clId="{5206AC43-368E-4CAC-87B0-635B41003D52}" dt="2023-12-12T17:25:43.804" v="316" actId="20577"/>
        <pc:sldMkLst>
          <pc:docMk/>
          <pc:sldMk cId="2218883281" sldId="258"/>
        </pc:sldMkLst>
        <pc:spChg chg="mod">
          <ac:chgData name="Caroline Moreno" userId="4efd1df7-c1c8-4f96-9d3a-6210b12d3b33" providerId="ADAL" clId="{5206AC43-368E-4CAC-87B0-635B41003D52}" dt="2023-12-12T16:58:24.586" v="66" actId="2710"/>
          <ac:spMkLst>
            <pc:docMk/>
            <pc:sldMk cId="2218883281" sldId="258"/>
            <ac:spMk id="3" creationId="{57D4C36F-D278-E9B3-E209-7A462F27D030}"/>
          </ac:spMkLst>
        </pc:spChg>
      </pc:sldChg>
      <pc:sldChg chg="modNotesTx">
        <pc:chgData name="Caroline Moreno" userId="4efd1df7-c1c8-4f96-9d3a-6210b12d3b33" providerId="ADAL" clId="{5206AC43-368E-4CAC-87B0-635B41003D52}" dt="2023-12-12T17:30:18.868" v="583" actId="20577"/>
        <pc:sldMkLst>
          <pc:docMk/>
          <pc:sldMk cId="3797406748" sldId="259"/>
        </pc:sldMkLst>
      </pc:sldChg>
      <pc:sldChg chg="modSp mod modNotesTx">
        <pc:chgData name="Caroline Moreno" userId="4efd1df7-c1c8-4f96-9d3a-6210b12d3b33" providerId="ADAL" clId="{5206AC43-368E-4CAC-87B0-635B41003D52}" dt="2023-12-12T20:27:37.454" v="10361" actId="20577"/>
        <pc:sldMkLst>
          <pc:docMk/>
          <pc:sldMk cId="4250229440" sldId="272"/>
        </pc:sldMkLst>
        <pc:spChg chg="mod">
          <ac:chgData name="Caroline Moreno" userId="4efd1df7-c1c8-4f96-9d3a-6210b12d3b33" providerId="ADAL" clId="{5206AC43-368E-4CAC-87B0-635B41003D52}" dt="2023-12-12T20:22:51.513" v="9993" actId="20577"/>
          <ac:spMkLst>
            <pc:docMk/>
            <pc:sldMk cId="4250229440" sldId="272"/>
            <ac:spMk id="2" creationId="{1641B122-437F-F563-0D6E-88D6371B2DCA}"/>
          </ac:spMkLst>
        </pc:spChg>
        <pc:spChg chg="mod">
          <ac:chgData name="Caroline Moreno" userId="4efd1df7-c1c8-4f96-9d3a-6210b12d3b33" providerId="ADAL" clId="{5206AC43-368E-4CAC-87B0-635B41003D52}" dt="2023-12-12T20:26:50.826" v="10341" actId="20577"/>
          <ac:spMkLst>
            <pc:docMk/>
            <pc:sldMk cId="4250229440" sldId="272"/>
            <ac:spMk id="3" creationId="{F2913C3F-CF3C-A6B2-88BD-AFD08F54A95F}"/>
          </ac:spMkLst>
        </pc:spChg>
      </pc:sldChg>
      <pc:sldChg chg="addSp delSp modSp mod">
        <pc:chgData name="Caroline Moreno" userId="4efd1df7-c1c8-4f96-9d3a-6210b12d3b33" providerId="ADAL" clId="{5206AC43-368E-4CAC-87B0-635B41003D52}" dt="2023-12-12T20:31:12.475" v="10418" actId="122"/>
        <pc:sldMkLst>
          <pc:docMk/>
          <pc:sldMk cId="2276888417" sldId="274"/>
        </pc:sldMkLst>
        <pc:spChg chg="add mod">
          <ac:chgData name="Caroline Moreno" userId="4efd1df7-c1c8-4f96-9d3a-6210b12d3b33" providerId="ADAL" clId="{5206AC43-368E-4CAC-87B0-635B41003D52}" dt="2023-12-12T20:31:12.475" v="10418" actId="122"/>
          <ac:spMkLst>
            <pc:docMk/>
            <pc:sldMk cId="2276888417" sldId="274"/>
            <ac:spMk id="2" creationId="{E6C7CAAF-D384-AB49-6E38-C583B8A98B34}"/>
          </ac:spMkLst>
        </pc:spChg>
        <pc:spChg chg="del">
          <ac:chgData name="Caroline Moreno" userId="4efd1df7-c1c8-4f96-9d3a-6210b12d3b33" providerId="ADAL" clId="{5206AC43-368E-4CAC-87B0-635B41003D52}" dt="2023-12-12T20:28:39.099" v="10365" actId="478"/>
          <ac:spMkLst>
            <pc:docMk/>
            <pc:sldMk cId="2276888417" sldId="274"/>
            <ac:spMk id="9" creationId="{06053194-E94C-60A4-BB86-0DD2AE8E92B3}"/>
          </ac:spMkLst>
        </pc:spChg>
        <pc:picChg chg="del">
          <ac:chgData name="Caroline Moreno" userId="4efd1df7-c1c8-4f96-9d3a-6210b12d3b33" providerId="ADAL" clId="{5206AC43-368E-4CAC-87B0-635B41003D52}" dt="2023-12-12T20:28:37.347" v="10364" actId="478"/>
          <ac:picMkLst>
            <pc:docMk/>
            <pc:sldMk cId="2276888417" sldId="274"/>
            <ac:picMk id="4" creationId="{0A16AD14-6BFC-9C55-F8FD-3953B74919D9}"/>
          </ac:picMkLst>
        </pc:picChg>
        <pc:picChg chg="add mod">
          <ac:chgData name="Caroline Moreno" userId="4efd1df7-c1c8-4f96-9d3a-6210b12d3b33" providerId="ADAL" clId="{5206AC43-368E-4CAC-87B0-635B41003D52}" dt="2023-12-12T20:30:21.021" v="10371" actId="14100"/>
          <ac:picMkLst>
            <pc:docMk/>
            <pc:sldMk cId="2276888417" sldId="274"/>
            <ac:picMk id="1026" creationId="{6869185D-3C42-76FC-BE50-59C370C83B0B}"/>
          </ac:picMkLst>
        </pc:picChg>
      </pc:sldChg>
      <pc:sldChg chg="modSp mod">
        <pc:chgData name="Caroline Moreno" userId="4efd1df7-c1c8-4f96-9d3a-6210b12d3b33" providerId="ADAL" clId="{5206AC43-368E-4CAC-87B0-635B41003D52}" dt="2023-12-12T17:35:10.287" v="1097" actId="20577"/>
        <pc:sldMkLst>
          <pc:docMk/>
          <pc:sldMk cId="3614798148" sldId="276"/>
        </pc:sldMkLst>
        <pc:spChg chg="mod">
          <ac:chgData name="Caroline Moreno" userId="4efd1df7-c1c8-4f96-9d3a-6210b12d3b33" providerId="ADAL" clId="{5206AC43-368E-4CAC-87B0-635B41003D52}" dt="2023-12-12T17:35:05.480" v="1095" actId="108"/>
          <ac:spMkLst>
            <pc:docMk/>
            <pc:sldMk cId="3614798148" sldId="276"/>
            <ac:spMk id="2" creationId="{6E855C0B-18A5-7D8D-8282-9D6D44D2C169}"/>
          </ac:spMkLst>
        </pc:spChg>
        <pc:spChg chg="mod">
          <ac:chgData name="Caroline Moreno" userId="4efd1df7-c1c8-4f96-9d3a-6210b12d3b33" providerId="ADAL" clId="{5206AC43-368E-4CAC-87B0-635B41003D52}" dt="2023-12-12T17:35:10.287" v="1097" actId="20577"/>
          <ac:spMkLst>
            <pc:docMk/>
            <pc:sldMk cId="3614798148" sldId="276"/>
            <ac:spMk id="3" creationId="{5F88C010-9D25-4410-0F5B-4305490FF924}"/>
          </ac:spMkLst>
        </pc:spChg>
      </pc:sldChg>
      <pc:sldChg chg="del">
        <pc:chgData name="Caroline Moreno" userId="4efd1df7-c1c8-4f96-9d3a-6210b12d3b33" providerId="ADAL" clId="{5206AC43-368E-4CAC-87B0-635B41003D52}" dt="2023-12-12T20:22:31.611" v="9991" actId="47"/>
        <pc:sldMkLst>
          <pc:docMk/>
          <pc:sldMk cId="2171856702" sldId="279"/>
        </pc:sldMkLst>
      </pc:sldChg>
      <pc:sldChg chg="del">
        <pc:chgData name="Caroline Moreno" userId="4efd1df7-c1c8-4f96-9d3a-6210b12d3b33" providerId="ADAL" clId="{5206AC43-368E-4CAC-87B0-635B41003D52}" dt="2023-12-12T18:47:11.195" v="3753" actId="47"/>
        <pc:sldMkLst>
          <pc:docMk/>
          <pc:sldMk cId="3145242750" sldId="280"/>
        </pc:sldMkLst>
      </pc:sldChg>
      <pc:sldChg chg="modSp add mod">
        <pc:chgData name="Caroline Moreno" userId="4efd1df7-c1c8-4f96-9d3a-6210b12d3b33" providerId="ADAL" clId="{5206AC43-368E-4CAC-87B0-635B41003D52}" dt="2023-12-12T20:33:03.232" v="10420" actId="20577"/>
        <pc:sldMkLst>
          <pc:docMk/>
          <pc:sldMk cId="2273742639" sldId="281"/>
        </pc:sldMkLst>
        <pc:spChg chg="mod">
          <ac:chgData name="Caroline Moreno" userId="4efd1df7-c1c8-4f96-9d3a-6210b12d3b33" providerId="ADAL" clId="{5206AC43-368E-4CAC-87B0-635B41003D52}" dt="2023-12-12T20:33:03.232" v="10420" actId="20577"/>
          <ac:spMkLst>
            <pc:docMk/>
            <pc:sldMk cId="2273742639" sldId="281"/>
            <ac:spMk id="3" creationId="{DF5399A0-524F-D8D2-A865-C3025AF4E2CD}"/>
          </ac:spMkLst>
        </pc:spChg>
      </pc:sldChg>
      <pc:sldChg chg="modSp mod ord">
        <pc:chgData name="Caroline Moreno" userId="4efd1df7-c1c8-4f96-9d3a-6210b12d3b33" providerId="ADAL" clId="{5206AC43-368E-4CAC-87B0-635B41003D52}" dt="2023-12-12T20:28:12.275" v="10363"/>
        <pc:sldMkLst>
          <pc:docMk/>
          <pc:sldMk cId="2013446812" sldId="300"/>
        </pc:sldMkLst>
        <pc:spChg chg="mod">
          <ac:chgData name="Caroline Moreno" userId="4efd1df7-c1c8-4f96-9d3a-6210b12d3b33" providerId="ADAL" clId="{5206AC43-368E-4CAC-87B0-635B41003D52}" dt="2023-12-12T20:25:24.853" v="10262" actId="20577"/>
          <ac:spMkLst>
            <pc:docMk/>
            <pc:sldMk cId="2013446812" sldId="300"/>
            <ac:spMk id="3" creationId="{E8ACC551-F074-A701-BDB6-168B24BA90C9}"/>
          </ac:spMkLst>
        </pc:spChg>
      </pc:sldChg>
      <pc:sldChg chg="modSp mod modNotesTx">
        <pc:chgData name="Caroline Moreno" userId="4efd1df7-c1c8-4f96-9d3a-6210b12d3b33" providerId="ADAL" clId="{5206AC43-368E-4CAC-87B0-635B41003D52}" dt="2023-12-12T17:29:30.019" v="537" actId="20577"/>
        <pc:sldMkLst>
          <pc:docMk/>
          <pc:sldMk cId="2566013925" sldId="304"/>
        </pc:sldMkLst>
        <pc:spChg chg="mod">
          <ac:chgData name="Caroline Moreno" userId="4efd1df7-c1c8-4f96-9d3a-6210b12d3b33" providerId="ADAL" clId="{5206AC43-368E-4CAC-87B0-635B41003D52}" dt="2023-12-12T17:29:26.659" v="536" actId="20577"/>
          <ac:spMkLst>
            <pc:docMk/>
            <pc:sldMk cId="2566013925" sldId="304"/>
            <ac:spMk id="2" creationId="{70308093-1FFD-F94B-0FA2-E27392289BC8}"/>
          </ac:spMkLst>
        </pc:spChg>
      </pc:sldChg>
      <pc:sldChg chg="addSp modSp mod modNotesTx">
        <pc:chgData name="Caroline Moreno" userId="4efd1df7-c1c8-4f96-9d3a-6210b12d3b33" providerId="ADAL" clId="{5206AC43-368E-4CAC-87B0-635B41003D52}" dt="2023-12-12T17:53:04.526" v="2772" actId="20577"/>
        <pc:sldMkLst>
          <pc:docMk/>
          <pc:sldMk cId="4230483070" sldId="305"/>
        </pc:sldMkLst>
        <pc:spChg chg="mod">
          <ac:chgData name="Caroline Moreno" userId="4efd1df7-c1c8-4f96-9d3a-6210b12d3b33" providerId="ADAL" clId="{5206AC43-368E-4CAC-87B0-635B41003D52}" dt="2023-12-12T17:47:06.476" v="2118" actId="20577"/>
          <ac:spMkLst>
            <pc:docMk/>
            <pc:sldMk cId="4230483070" sldId="305"/>
            <ac:spMk id="2" creationId="{A43D77CA-820F-38F6-B8F7-63CF898EB40A}"/>
          </ac:spMkLst>
        </pc:spChg>
        <pc:spChg chg="mod">
          <ac:chgData name="Caroline Moreno" userId="4efd1df7-c1c8-4f96-9d3a-6210b12d3b33" providerId="ADAL" clId="{5206AC43-368E-4CAC-87B0-635B41003D52}" dt="2023-12-12T17:46:25.726" v="2095" actId="1076"/>
          <ac:spMkLst>
            <pc:docMk/>
            <pc:sldMk cId="4230483070" sldId="305"/>
            <ac:spMk id="3" creationId="{E5EA763C-DED8-3191-A535-6DA0AA344B13}"/>
          </ac:spMkLst>
        </pc:spChg>
        <pc:spChg chg="add mod">
          <ac:chgData name="Caroline Moreno" userId="4efd1df7-c1c8-4f96-9d3a-6210b12d3b33" providerId="ADAL" clId="{5206AC43-368E-4CAC-87B0-635B41003D52}" dt="2023-12-12T17:47:36.834" v="2168" actId="20577"/>
          <ac:spMkLst>
            <pc:docMk/>
            <pc:sldMk cId="4230483070" sldId="305"/>
            <ac:spMk id="4" creationId="{5F8E88D7-7D3F-35B9-35AA-418C495F5B0E}"/>
          </ac:spMkLst>
        </pc:spChg>
      </pc:sldChg>
      <pc:sldChg chg="modSp mod">
        <pc:chgData name="Caroline Moreno" userId="4efd1df7-c1c8-4f96-9d3a-6210b12d3b33" providerId="ADAL" clId="{5206AC43-368E-4CAC-87B0-635B41003D52}" dt="2023-12-12T19:13:01.445" v="5611" actId="20577"/>
        <pc:sldMkLst>
          <pc:docMk/>
          <pc:sldMk cId="332428988" sldId="307"/>
        </pc:sldMkLst>
        <pc:spChg chg="mod">
          <ac:chgData name="Caroline Moreno" userId="4efd1df7-c1c8-4f96-9d3a-6210b12d3b33" providerId="ADAL" clId="{5206AC43-368E-4CAC-87B0-635B41003D52}" dt="2023-12-12T18:46:58.706" v="3748" actId="20577"/>
          <ac:spMkLst>
            <pc:docMk/>
            <pc:sldMk cId="332428988" sldId="307"/>
            <ac:spMk id="2" creationId="{24261896-DCFC-9FAA-01F9-7ED1FA080A97}"/>
          </ac:spMkLst>
        </pc:spChg>
        <pc:spChg chg="mod">
          <ac:chgData name="Caroline Moreno" userId="4efd1df7-c1c8-4f96-9d3a-6210b12d3b33" providerId="ADAL" clId="{5206AC43-368E-4CAC-87B0-635B41003D52}" dt="2023-12-12T19:13:01.445" v="5611" actId="20577"/>
          <ac:spMkLst>
            <pc:docMk/>
            <pc:sldMk cId="332428988" sldId="307"/>
            <ac:spMk id="3" creationId="{03C21FBA-AF1D-427F-5B66-D663839CA3E0}"/>
          </ac:spMkLst>
        </pc:spChg>
      </pc:sldChg>
      <pc:sldChg chg="modSp mod ord modNotesTx">
        <pc:chgData name="Caroline Moreno" userId="4efd1df7-c1c8-4f96-9d3a-6210b12d3b33" providerId="ADAL" clId="{5206AC43-368E-4CAC-87B0-635B41003D52}" dt="2023-12-12T18:52:40.913" v="4244" actId="20577"/>
        <pc:sldMkLst>
          <pc:docMk/>
          <pc:sldMk cId="3481543392" sldId="308"/>
        </pc:sldMkLst>
        <pc:spChg chg="mod">
          <ac:chgData name="Caroline Moreno" userId="4efd1df7-c1c8-4f96-9d3a-6210b12d3b33" providerId="ADAL" clId="{5206AC43-368E-4CAC-87B0-635B41003D52}" dt="2023-12-12T18:52:40.913" v="4244" actId="20577"/>
          <ac:spMkLst>
            <pc:docMk/>
            <pc:sldMk cId="3481543392" sldId="308"/>
            <ac:spMk id="2" creationId="{96467BC6-B2A1-B0E7-D742-A0AA0F632C9E}"/>
          </ac:spMkLst>
        </pc:spChg>
        <pc:spChg chg="mod">
          <ac:chgData name="Caroline Moreno" userId="4efd1df7-c1c8-4f96-9d3a-6210b12d3b33" providerId="ADAL" clId="{5206AC43-368E-4CAC-87B0-635B41003D52}" dt="2023-12-12T18:50:46.418" v="4148" actId="1076"/>
          <ac:spMkLst>
            <pc:docMk/>
            <pc:sldMk cId="3481543392" sldId="308"/>
            <ac:spMk id="3" creationId="{9EE7110E-5155-61E1-F0F0-95DDD91FD3E0}"/>
          </ac:spMkLst>
        </pc:spChg>
      </pc:sldChg>
      <pc:sldChg chg="addSp delSp modSp mod ord modAnim modNotesTx">
        <pc:chgData name="Caroline Moreno" userId="4efd1df7-c1c8-4f96-9d3a-6210b12d3b33" providerId="ADAL" clId="{5206AC43-368E-4CAC-87B0-635B41003D52}" dt="2023-12-12T19:56:58.278" v="8459" actId="1076"/>
        <pc:sldMkLst>
          <pc:docMk/>
          <pc:sldMk cId="3463648822" sldId="309"/>
        </pc:sldMkLst>
        <pc:spChg chg="mod">
          <ac:chgData name="Caroline Moreno" userId="4efd1df7-c1c8-4f96-9d3a-6210b12d3b33" providerId="ADAL" clId="{5206AC43-368E-4CAC-87B0-635B41003D52}" dt="2023-12-12T19:56:58.278" v="8459" actId="1076"/>
          <ac:spMkLst>
            <pc:docMk/>
            <pc:sldMk cId="3463648822" sldId="309"/>
            <ac:spMk id="2" creationId="{38CD94C4-A721-C7E7-2384-BA5A7D7EDCF4}"/>
          </ac:spMkLst>
        </pc:spChg>
        <pc:spChg chg="mod">
          <ac:chgData name="Caroline Moreno" userId="4efd1df7-c1c8-4f96-9d3a-6210b12d3b33" providerId="ADAL" clId="{5206AC43-368E-4CAC-87B0-635B41003D52}" dt="2023-12-12T19:35:33.280" v="7127" actId="27636"/>
          <ac:spMkLst>
            <pc:docMk/>
            <pc:sldMk cId="3463648822" sldId="309"/>
            <ac:spMk id="3" creationId="{AE8C9E2E-1498-F972-F8B9-5206D4201BC2}"/>
          </ac:spMkLst>
        </pc:spChg>
        <pc:spChg chg="add mod">
          <ac:chgData name="Caroline Moreno" userId="4efd1df7-c1c8-4f96-9d3a-6210b12d3b33" providerId="ADAL" clId="{5206AC43-368E-4CAC-87B0-635B41003D52}" dt="2023-12-12T19:34:17.325" v="7098" actId="27636"/>
          <ac:spMkLst>
            <pc:docMk/>
            <pc:sldMk cId="3463648822" sldId="309"/>
            <ac:spMk id="4" creationId="{C2800C7A-4E7C-B970-7E37-AB2B1AEC3F60}"/>
          </ac:spMkLst>
        </pc:spChg>
        <pc:spChg chg="add del mod">
          <ac:chgData name="Caroline Moreno" userId="4efd1df7-c1c8-4f96-9d3a-6210b12d3b33" providerId="ADAL" clId="{5206AC43-368E-4CAC-87B0-635B41003D52}" dt="2023-12-12T19:36:54.586" v="7131" actId="21"/>
          <ac:spMkLst>
            <pc:docMk/>
            <pc:sldMk cId="3463648822" sldId="309"/>
            <ac:spMk id="5" creationId="{16420F4D-2242-2EA7-398C-78D429594CCA}"/>
          </ac:spMkLst>
        </pc:spChg>
      </pc:sldChg>
      <pc:sldChg chg="del">
        <pc:chgData name="Caroline Moreno" userId="4efd1df7-c1c8-4f96-9d3a-6210b12d3b33" providerId="ADAL" clId="{5206AC43-368E-4CAC-87B0-635B41003D52}" dt="2023-12-12T20:22:31.611" v="9991" actId="47"/>
        <pc:sldMkLst>
          <pc:docMk/>
          <pc:sldMk cId="113592648" sldId="310"/>
        </pc:sldMkLst>
      </pc:sldChg>
      <pc:sldChg chg="del">
        <pc:chgData name="Caroline Moreno" userId="4efd1df7-c1c8-4f96-9d3a-6210b12d3b33" providerId="ADAL" clId="{5206AC43-368E-4CAC-87B0-635B41003D52}" dt="2023-12-12T20:22:31.611" v="9991" actId="47"/>
        <pc:sldMkLst>
          <pc:docMk/>
          <pc:sldMk cId="3432082972" sldId="311"/>
        </pc:sldMkLst>
      </pc:sldChg>
      <pc:sldChg chg="del">
        <pc:chgData name="Caroline Moreno" userId="4efd1df7-c1c8-4f96-9d3a-6210b12d3b33" providerId="ADAL" clId="{5206AC43-368E-4CAC-87B0-635B41003D52}" dt="2023-12-12T20:22:31.611" v="9991" actId="47"/>
        <pc:sldMkLst>
          <pc:docMk/>
          <pc:sldMk cId="398881606" sldId="312"/>
        </pc:sldMkLst>
      </pc:sldChg>
      <pc:sldChg chg="modSp mod ord">
        <pc:chgData name="Caroline Moreno" userId="4efd1df7-c1c8-4f96-9d3a-6210b12d3b33" providerId="ADAL" clId="{5206AC43-368E-4CAC-87B0-635B41003D52}" dt="2023-12-12T19:50:33.900" v="8062" actId="20577"/>
        <pc:sldMkLst>
          <pc:docMk/>
          <pc:sldMk cId="3659355868" sldId="313"/>
        </pc:sldMkLst>
        <pc:spChg chg="mod">
          <ac:chgData name="Caroline Moreno" userId="4efd1df7-c1c8-4f96-9d3a-6210b12d3b33" providerId="ADAL" clId="{5206AC43-368E-4CAC-87B0-635B41003D52}" dt="2023-12-12T19:50:33.900" v="8062" actId="20577"/>
          <ac:spMkLst>
            <pc:docMk/>
            <pc:sldMk cId="3659355868" sldId="313"/>
            <ac:spMk id="2" creationId="{D4E42FB0-A81B-A34E-0426-0C39E5B80059}"/>
          </ac:spMkLst>
        </pc:spChg>
        <pc:spChg chg="mod">
          <ac:chgData name="Caroline Moreno" userId="4efd1df7-c1c8-4f96-9d3a-6210b12d3b33" providerId="ADAL" clId="{5206AC43-368E-4CAC-87B0-635B41003D52}" dt="2023-12-12T19:50:06.889" v="8054" actId="20577"/>
          <ac:spMkLst>
            <pc:docMk/>
            <pc:sldMk cId="3659355868" sldId="313"/>
            <ac:spMk id="3" creationId="{E8A07B3A-F3EB-7D97-16E4-A4509A3E4FF7}"/>
          </ac:spMkLst>
        </pc:spChg>
      </pc:sldChg>
      <pc:sldChg chg="modSp mod ord">
        <pc:chgData name="Caroline Moreno" userId="4efd1df7-c1c8-4f96-9d3a-6210b12d3b33" providerId="ADAL" clId="{5206AC43-368E-4CAC-87B0-635B41003D52}" dt="2023-12-12T20:00:36.937" v="8657" actId="20577"/>
        <pc:sldMkLst>
          <pc:docMk/>
          <pc:sldMk cId="848428959" sldId="314"/>
        </pc:sldMkLst>
        <pc:spChg chg="mod">
          <ac:chgData name="Caroline Moreno" userId="4efd1df7-c1c8-4f96-9d3a-6210b12d3b33" providerId="ADAL" clId="{5206AC43-368E-4CAC-87B0-635B41003D52}" dt="2023-12-12T19:13:28.104" v="5655" actId="20577"/>
          <ac:spMkLst>
            <pc:docMk/>
            <pc:sldMk cId="848428959" sldId="314"/>
            <ac:spMk id="2" creationId="{24261896-DCFC-9FAA-01F9-7ED1FA080A97}"/>
          </ac:spMkLst>
        </pc:spChg>
        <pc:spChg chg="mod">
          <ac:chgData name="Caroline Moreno" userId="4efd1df7-c1c8-4f96-9d3a-6210b12d3b33" providerId="ADAL" clId="{5206AC43-368E-4CAC-87B0-635B41003D52}" dt="2023-12-12T20:00:36.937" v="8657" actId="20577"/>
          <ac:spMkLst>
            <pc:docMk/>
            <pc:sldMk cId="848428959" sldId="314"/>
            <ac:spMk id="3" creationId="{03C21FBA-AF1D-427F-5B66-D663839CA3E0}"/>
          </ac:spMkLst>
        </pc:spChg>
      </pc:sldChg>
      <pc:sldChg chg="del">
        <pc:chgData name="Caroline Moreno" userId="4efd1df7-c1c8-4f96-9d3a-6210b12d3b33" providerId="ADAL" clId="{5206AC43-368E-4CAC-87B0-635B41003D52}" dt="2023-12-12T20:22:31.611" v="9991" actId="47"/>
        <pc:sldMkLst>
          <pc:docMk/>
          <pc:sldMk cId="819987758" sldId="315"/>
        </pc:sldMkLst>
      </pc:sldChg>
      <pc:sldChg chg="modSp new mod modNotesTx">
        <pc:chgData name="Caroline Moreno" userId="4efd1df7-c1c8-4f96-9d3a-6210b12d3b33" providerId="ADAL" clId="{5206AC43-368E-4CAC-87B0-635B41003D52}" dt="2023-12-12T17:33:11.785" v="1093" actId="108"/>
        <pc:sldMkLst>
          <pc:docMk/>
          <pc:sldMk cId="673721449" sldId="316"/>
        </pc:sldMkLst>
        <pc:spChg chg="mod">
          <ac:chgData name="Caroline Moreno" userId="4efd1df7-c1c8-4f96-9d3a-6210b12d3b33" providerId="ADAL" clId="{5206AC43-368E-4CAC-87B0-635B41003D52}" dt="2023-12-12T17:33:11.785" v="1093" actId="108"/>
          <ac:spMkLst>
            <pc:docMk/>
            <pc:sldMk cId="673721449" sldId="316"/>
            <ac:spMk id="2" creationId="{C5328A9A-F1E3-C8D4-7824-CBA40CD7E633}"/>
          </ac:spMkLst>
        </pc:spChg>
        <pc:spChg chg="mod">
          <ac:chgData name="Caroline Moreno" userId="4efd1df7-c1c8-4f96-9d3a-6210b12d3b33" providerId="ADAL" clId="{5206AC43-368E-4CAC-87B0-635B41003D52}" dt="2023-12-12T17:32:56.190" v="1078" actId="20577"/>
          <ac:spMkLst>
            <pc:docMk/>
            <pc:sldMk cId="673721449" sldId="316"/>
            <ac:spMk id="3" creationId="{E63FC795-4E5F-9F61-65D2-7DE656681F31}"/>
          </ac:spMkLst>
        </pc:spChg>
      </pc:sldChg>
      <pc:sldChg chg="modSp new mod modNotesTx">
        <pc:chgData name="Caroline Moreno" userId="4efd1df7-c1c8-4f96-9d3a-6210b12d3b33" providerId="ADAL" clId="{5206AC43-368E-4CAC-87B0-635B41003D52}" dt="2023-12-12T18:06:20.614" v="3704" actId="114"/>
        <pc:sldMkLst>
          <pc:docMk/>
          <pc:sldMk cId="4277682618" sldId="317"/>
        </pc:sldMkLst>
        <pc:spChg chg="mod">
          <ac:chgData name="Caroline Moreno" userId="4efd1df7-c1c8-4f96-9d3a-6210b12d3b33" providerId="ADAL" clId="{5206AC43-368E-4CAC-87B0-635B41003D52}" dt="2023-12-12T18:05:47.534" v="3673" actId="14100"/>
          <ac:spMkLst>
            <pc:docMk/>
            <pc:sldMk cId="4277682618" sldId="317"/>
            <ac:spMk id="2" creationId="{0C06877E-2F2F-E1DE-1E7E-04AE30DA4275}"/>
          </ac:spMkLst>
        </pc:spChg>
        <pc:spChg chg="mod">
          <ac:chgData name="Caroline Moreno" userId="4efd1df7-c1c8-4f96-9d3a-6210b12d3b33" providerId="ADAL" clId="{5206AC43-368E-4CAC-87B0-635B41003D52}" dt="2023-12-12T18:06:20.614" v="3704" actId="114"/>
          <ac:spMkLst>
            <pc:docMk/>
            <pc:sldMk cId="4277682618" sldId="317"/>
            <ac:spMk id="3" creationId="{4625FDD4-645E-CC38-5AA9-670FEC27DFE3}"/>
          </ac:spMkLst>
        </pc:spChg>
      </pc:sldChg>
      <pc:sldChg chg="new del">
        <pc:chgData name="Caroline Moreno" userId="4efd1df7-c1c8-4f96-9d3a-6210b12d3b33" providerId="ADAL" clId="{5206AC43-368E-4CAC-87B0-635B41003D52}" dt="2023-12-12T20:22:33.850" v="9992" actId="47"/>
        <pc:sldMkLst>
          <pc:docMk/>
          <pc:sldMk cId="187792751" sldId="318"/>
        </pc:sldMkLst>
      </pc:sldChg>
      <pc:sldChg chg="new del">
        <pc:chgData name="Caroline Moreno" userId="4efd1df7-c1c8-4f96-9d3a-6210b12d3b33" providerId="ADAL" clId="{5206AC43-368E-4CAC-87B0-635B41003D52}" dt="2023-12-12T18:53:40.415" v="4246" actId="680"/>
        <pc:sldMkLst>
          <pc:docMk/>
          <pc:sldMk cId="211677077" sldId="319"/>
        </pc:sldMkLst>
      </pc:sldChg>
      <pc:sldChg chg="addSp delSp modSp new mod modNotesTx">
        <pc:chgData name="Caroline Moreno" userId="4efd1df7-c1c8-4f96-9d3a-6210b12d3b33" providerId="ADAL" clId="{5206AC43-368E-4CAC-87B0-635B41003D52}" dt="2023-12-12T19:04:25.758" v="5389" actId="20577"/>
        <pc:sldMkLst>
          <pc:docMk/>
          <pc:sldMk cId="4274112292" sldId="319"/>
        </pc:sldMkLst>
        <pc:spChg chg="mod">
          <ac:chgData name="Caroline Moreno" userId="4efd1df7-c1c8-4f96-9d3a-6210b12d3b33" providerId="ADAL" clId="{5206AC43-368E-4CAC-87B0-635B41003D52}" dt="2023-12-12T18:58:25.460" v="4525" actId="20577"/>
          <ac:spMkLst>
            <pc:docMk/>
            <pc:sldMk cId="4274112292" sldId="319"/>
            <ac:spMk id="2" creationId="{BC031559-E981-2373-DBCC-8025B7A40395}"/>
          </ac:spMkLst>
        </pc:spChg>
        <pc:spChg chg="mod">
          <ac:chgData name="Caroline Moreno" userId="4efd1df7-c1c8-4f96-9d3a-6210b12d3b33" providerId="ADAL" clId="{5206AC43-368E-4CAC-87B0-635B41003D52}" dt="2023-12-12T19:03:56.142" v="5381" actId="14100"/>
          <ac:spMkLst>
            <pc:docMk/>
            <pc:sldMk cId="4274112292" sldId="319"/>
            <ac:spMk id="3" creationId="{283B842A-E23D-E348-E5D5-184E18C8A979}"/>
          </ac:spMkLst>
        </pc:spChg>
        <pc:spChg chg="add del mod">
          <ac:chgData name="Caroline Moreno" userId="4efd1df7-c1c8-4f96-9d3a-6210b12d3b33" providerId="ADAL" clId="{5206AC43-368E-4CAC-87B0-635B41003D52}" dt="2023-12-12T19:04:20.501" v="5388" actId="478"/>
          <ac:spMkLst>
            <pc:docMk/>
            <pc:sldMk cId="4274112292" sldId="319"/>
            <ac:spMk id="4" creationId="{A493A030-D801-9AFF-7B26-A44B10778A79}"/>
          </ac:spMkLst>
        </pc:spChg>
      </pc:sldChg>
      <pc:sldChg chg="addSp delSp modSp add mod modNotesTx">
        <pc:chgData name="Caroline Moreno" userId="4efd1df7-c1c8-4f96-9d3a-6210b12d3b33" providerId="ADAL" clId="{5206AC43-368E-4CAC-87B0-635B41003D52}" dt="2023-12-12T20:15:20.835" v="9704" actId="20577"/>
        <pc:sldMkLst>
          <pc:docMk/>
          <pc:sldMk cId="1702457873" sldId="320"/>
        </pc:sldMkLst>
        <pc:spChg chg="del">
          <ac:chgData name="Caroline Moreno" userId="4efd1df7-c1c8-4f96-9d3a-6210b12d3b33" providerId="ADAL" clId="{5206AC43-368E-4CAC-87B0-635B41003D52}" dt="2023-12-12T19:04:36.932" v="5391" actId="478"/>
          <ac:spMkLst>
            <pc:docMk/>
            <pc:sldMk cId="1702457873" sldId="320"/>
            <ac:spMk id="3" creationId="{283B842A-E23D-E348-E5D5-184E18C8A979}"/>
          </ac:spMkLst>
        </pc:spChg>
        <pc:spChg chg="mod">
          <ac:chgData name="Caroline Moreno" userId="4efd1df7-c1c8-4f96-9d3a-6210b12d3b33" providerId="ADAL" clId="{5206AC43-368E-4CAC-87B0-635B41003D52}" dt="2023-12-12T19:07:08.567" v="5401" actId="404"/>
          <ac:spMkLst>
            <pc:docMk/>
            <pc:sldMk cId="1702457873" sldId="320"/>
            <ac:spMk id="4" creationId="{A493A030-D801-9AFF-7B26-A44B10778A79}"/>
          </ac:spMkLst>
        </pc:spChg>
        <pc:spChg chg="add del mod">
          <ac:chgData name="Caroline Moreno" userId="4efd1df7-c1c8-4f96-9d3a-6210b12d3b33" providerId="ADAL" clId="{5206AC43-368E-4CAC-87B0-635B41003D52}" dt="2023-12-12T19:04:39.625" v="5392" actId="478"/>
          <ac:spMkLst>
            <pc:docMk/>
            <pc:sldMk cId="1702457873" sldId="320"/>
            <ac:spMk id="6" creationId="{8F056DB6-8C11-0973-008E-FE8F42FCADE3}"/>
          </ac:spMkLst>
        </pc:spChg>
        <pc:spChg chg="add del mod">
          <ac:chgData name="Caroline Moreno" userId="4efd1df7-c1c8-4f96-9d3a-6210b12d3b33" providerId="ADAL" clId="{5206AC43-368E-4CAC-87B0-635B41003D52}" dt="2023-12-12T19:12:01.551" v="5610"/>
          <ac:spMkLst>
            <pc:docMk/>
            <pc:sldMk cId="1702457873" sldId="320"/>
            <ac:spMk id="7" creationId="{F3EF8F6C-00C8-C413-1DEA-AFD92E99590A}"/>
          </ac:spMkLst>
        </pc:spChg>
        <pc:spChg chg="add mod">
          <ac:chgData name="Caroline Moreno" userId="4efd1df7-c1c8-4f96-9d3a-6210b12d3b33" providerId="ADAL" clId="{5206AC43-368E-4CAC-87B0-635B41003D52}" dt="2023-12-12T20:11:08.712" v="9532" actId="113"/>
          <ac:spMkLst>
            <pc:docMk/>
            <pc:sldMk cId="1702457873" sldId="320"/>
            <ac:spMk id="8" creationId="{A0F047BA-5FCE-20E2-582E-64A63247F0A3}"/>
          </ac:spMkLst>
        </pc:spChg>
      </pc:sldChg>
      <pc:sldChg chg="addSp delSp modSp new mod modNotesTx">
        <pc:chgData name="Caroline Moreno" userId="4efd1df7-c1c8-4f96-9d3a-6210b12d3b33" providerId="ADAL" clId="{5206AC43-368E-4CAC-87B0-635B41003D52}" dt="2023-12-12T20:17:21.390" v="9783" actId="20577"/>
        <pc:sldMkLst>
          <pc:docMk/>
          <pc:sldMk cId="1656513324" sldId="321"/>
        </pc:sldMkLst>
        <pc:spChg chg="mod">
          <ac:chgData name="Caroline Moreno" userId="4efd1df7-c1c8-4f96-9d3a-6210b12d3b33" providerId="ADAL" clId="{5206AC43-368E-4CAC-87B0-635B41003D52}" dt="2023-12-12T19:57:01.829" v="8460" actId="108"/>
          <ac:spMkLst>
            <pc:docMk/>
            <pc:sldMk cId="1656513324" sldId="321"/>
            <ac:spMk id="2" creationId="{B966A5A5-EDCB-22D1-F69A-0B91FFD263D6}"/>
          </ac:spMkLst>
        </pc:spChg>
        <pc:spChg chg="del mod">
          <ac:chgData name="Caroline Moreno" userId="4efd1df7-c1c8-4f96-9d3a-6210b12d3b33" providerId="ADAL" clId="{5206AC43-368E-4CAC-87B0-635B41003D52}" dt="2023-12-12T19:37:09.172" v="7136" actId="478"/>
          <ac:spMkLst>
            <pc:docMk/>
            <pc:sldMk cId="1656513324" sldId="321"/>
            <ac:spMk id="3" creationId="{2478652A-EE00-70DB-12F1-AD4A30F05966}"/>
          </ac:spMkLst>
        </pc:spChg>
        <pc:spChg chg="add mod">
          <ac:chgData name="Caroline Moreno" userId="4efd1df7-c1c8-4f96-9d3a-6210b12d3b33" providerId="ADAL" clId="{5206AC43-368E-4CAC-87B0-635B41003D52}" dt="2023-12-12T19:52:32.966" v="8192" actId="20577"/>
          <ac:spMkLst>
            <pc:docMk/>
            <pc:sldMk cId="1656513324" sldId="321"/>
            <ac:spMk id="4" creationId="{052C7F21-21D1-2CC5-676F-07C0CF5501D3}"/>
          </ac:spMkLst>
        </pc:spChg>
      </pc:sldChg>
      <pc:sldChg chg="modSp new mod modNotesTx">
        <pc:chgData name="Caroline Moreno" userId="4efd1df7-c1c8-4f96-9d3a-6210b12d3b33" providerId="ADAL" clId="{5206AC43-368E-4CAC-87B0-635B41003D52}" dt="2023-12-12T20:00:13.578" v="8655" actId="20577"/>
        <pc:sldMkLst>
          <pc:docMk/>
          <pc:sldMk cId="1164597857" sldId="322"/>
        </pc:sldMkLst>
        <pc:spChg chg="mod">
          <ac:chgData name="Caroline Moreno" userId="4efd1df7-c1c8-4f96-9d3a-6210b12d3b33" providerId="ADAL" clId="{5206AC43-368E-4CAC-87B0-635B41003D52}" dt="2023-12-12T20:00:13.578" v="8655" actId="20577"/>
          <ac:spMkLst>
            <pc:docMk/>
            <pc:sldMk cId="1164597857" sldId="322"/>
            <ac:spMk id="2" creationId="{3F99AA26-7433-7E60-9FF8-C3373CBEA16D}"/>
          </ac:spMkLst>
        </pc:spChg>
        <pc:spChg chg="mod">
          <ac:chgData name="Caroline Moreno" userId="4efd1df7-c1c8-4f96-9d3a-6210b12d3b33" providerId="ADAL" clId="{5206AC43-368E-4CAC-87B0-635B41003D52}" dt="2023-12-12T19:57:09.865" v="8463" actId="27636"/>
          <ac:spMkLst>
            <pc:docMk/>
            <pc:sldMk cId="1164597857" sldId="322"/>
            <ac:spMk id="3" creationId="{63470349-C4E2-1B0E-1F13-D24F5387AA41}"/>
          </ac:spMkLst>
        </pc:spChg>
      </pc:sldChg>
      <pc:sldChg chg="modSp new mod modNotesTx">
        <pc:chgData name="Caroline Moreno" userId="4efd1df7-c1c8-4f96-9d3a-6210b12d3b33" providerId="ADAL" clId="{5206AC43-368E-4CAC-87B0-635B41003D52}" dt="2023-12-12T20:19:27.853" v="9934" actId="20577"/>
        <pc:sldMkLst>
          <pc:docMk/>
          <pc:sldMk cId="1510267747" sldId="323"/>
        </pc:sldMkLst>
        <pc:spChg chg="mod">
          <ac:chgData name="Caroline Moreno" userId="4efd1df7-c1c8-4f96-9d3a-6210b12d3b33" providerId="ADAL" clId="{5206AC43-368E-4CAC-87B0-635B41003D52}" dt="2023-12-12T20:17:44.088" v="9785" actId="1076"/>
          <ac:spMkLst>
            <pc:docMk/>
            <pc:sldMk cId="1510267747" sldId="323"/>
            <ac:spMk id="2" creationId="{7ADB97BD-5977-FBAD-B0CF-63C0812FC07F}"/>
          </ac:spMkLst>
        </pc:spChg>
        <pc:spChg chg="mod">
          <ac:chgData name="Caroline Moreno" userId="4efd1df7-c1c8-4f96-9d3a-6210b12d3b33" providerId="ADAL" clId="{5206AC43-368E-4CAC-87B0-635B41003D52}" dt="2023-12-12T20:19:19.472" v="9933" actId="27636"/>
          <ac:spMkLst>
            <pc:docMk/>
            <pc:sldMk cId="1510267747" sldId="323"/>
            <ac:spMk id="3" creationId="{7FBDAA54-EF7E-D2FC-5014-481070138626}"/>
          </ac:spMkLst>
        </pc:spChg>
      </pc:sldChg>
      <pc:sldChg chg="new del">
        <pc:chgData name="Caroline Moreno" userId="4efd1df7-c1c8-4f96-9d3a-6210b12d3b33" providerId="ADAL" clId="{5206AC43-368E-4CAC-87B0-635B41003D52}" dt="2023-12-12T20:22:31.611" v="9991" actId="47"/>
        <pc:sldMkLst>
          <pc:docMk/>
          <pc:sldMk cId="2749173120" sldId="324"/>
        </pc:sldMkLst>
      </pc:sldChg>
      <pc:sldChg chg="modSp add mod modNotesTx">
        <pc:chgData name="Caroline Moreno" userId="4efd1df7-c1c8-4f96-9d3a-6210b12d3b33" providerId="ADAL" clId="{5206AC43-368E-4CAC-87B0-635B41003D52}" dt="2023-12-12T20:20:36.484" v="9940" actId="20577"/>
        <pc:sldMkLst>
          <pc:docMk/>
          <pc:sldMk cId="789602206" sldId="325"/>
        </pc:sldMkLst>
        <pc:spChg chg="mod">
          <ac:chgData name="Caroline Moreno" userId="4efd1df7-c1c8-4f96-9d3a-6210b12d3b33" providerId="ADAL" clId="{5206AC43-368E-4CAC-87B0-635B41003D52}" dt="2023-12-12T20:02:49.110" v="8797" actId="20577"/>
          <ac:spMkLst>
            <pc:docMk/>
            <pc:sldMk cId="789602206" sldId="325"/>
            <ac:spMk id="2" creationId="{76E3E2CD-D1DF-E45C-171F-A5A2ACDA0822}"/>
          </ac:spMkLst>
        </pc:spChg>
      </pc:sldChg>
      <pc:sldChg chg="modSp add mod modNotesTx">
        <pc:chgData name="Caroline Moreno" userId="4efd1df7-c1c8-4f96-9d3a-6210b12d3b33" providerId="ADAL" clId="{5206AC43-368E-4CAC-87B0-635B41003D52}" dt="2023-12-12T20:22:07.444" v="9990" actId="20577"/>
        <pc:sldMkLst>
          <pc:docMk/>
          <pc:sldMk cId="2935291761" sldId="326"/>
        </pc:sldMkLst>
        <pc:spChg chg="mod">
          <ac:chgData name="Caroline Moreno" userId="4efd1df7-c1c8-4f96-9d3a-6210b12d3b33" providerId="ADAL" clId="{5206AC43-368E-4CAC-87B0-635B41003D52}" dt="2023-12-12T20:21:09.739" v="9952" actId="20577"/>
          <ac:spMkLst>
            <pc:docMk/>
            <pc:sldMk cId="2935291761" sldId="326"/>
            <ac:spMk id="2" creationId="{FE95F6CF-E90A-F5F8-D1C5-D4899C1FAC5E}"/>
          </ac:spMkLst>
        </pc:spChg>
      </pc:sldChg>
    </pc:docChg>
  </pc:docChgLst>
  <pc:docChgLst>
    <pc:chgData name="Caroline Moreno" userId="4efd1df7-c1c8-4f96-9d3a-6210b12d3b33" providerId="ADAL" clId="{7B5E75EE-A240-4635-BE28-8EA32B11EEC9}"/>
    <pc:docChg chg="undo redo custSel addSld delSld modSld sldOrd">
      <pc:chgData name="Caroline Moreno" userId="4efd1df7-c1c8-4f96-9d3a-6210b12d3b33" providerId="ADAL" clId="{7B5E75EE-A240-4635-BE28-8EA32B11EEC9}" dt="2023-12-21T22:26:27.492" v="4309" actId="20577"/>
      <pc:docMkLst>
        <pc:docMk/>
      </pc:docMkLst>
      <pc:sldChg chg="modSp mod">
        <pc:chgData name="Caroline Moreno" userId="4efd1df7-c1c8-4f96-9d3a-6210b12d3b33" providerId="ADAL" clId="{7B5E75EE-A240-4635-BE28-8EA32B11EEC9}" dt="2023-12-19T22:24:13.500" v="51" actId="20577"/>
        <pc:sldMkLst>
          <pc:docMk/>
          <pc:sldMk cId="2778556786" sldId="256"/>
        </pc:sldMkLst>
        <pc:spChg chg="mod">
          <ac:chgData name="Caroline Moreno" userId="4efd1df7-c1c8-4f96-9d3a-6210b12d3b33" providerId="ADAL" clId="{7B5E75EE-A240-4635-BE28-8EA32B11EEC9}" dt="2023-12-19T22:23:16.524" v="0" actId="20577"/>
          <ac:spMkLst>
            <pc:docMk/>
            <pc:sldMk cId="2778556786" sldId="256"/>
            <ac:spMk id="2" creationId="{9457132B-86B0-A797-5643-7CD81F878243}"/>
          </ac:spMkLst>
        </pc:spChg>
        <pc:spChg chg="mod">
          <ac:chgData name="Caroline Moreno" userId="4efd1df7-c1c8-4f96-9d3a-6210b12d3b33" providerId="ADAL" clId="{7B5E75EE-A240-4635-BE28-8EA32B11EEC9}" dt="2023-12-19T22:24:13.500" v="51" actId="20577"/>
          <ac:spMkLst>
            <pc:docMk/>
            <pc:sldMk cId="2778556786" sldId="256"/>
            <ac:spMk id="3" creationId="{57868AEC-6D91-9E0C-155E-012A41E8ACDA}"/>
          </ac:spMkLst>
        </pc:spChg>
      </pc:sldChg>
      <pc:sldChg chg="modSp mod modNotesTx">
        <pc:chgData name="Caroline Moreno" userId="4efd1df7-c1c8-4f96-9d3a-6210b12d3b33" providerId="ADAL" clId="{7B5E75EE-A240-4635-BE28-8EA32B11EEC9}" dt="2023-12-21T22:26:27.492" v="4309" actId="20577"/>
        <pc:sldMkLst>
          <pc:docMk/>
          <pc:sldMk cId="2247260329" sldId="257"/>
        </pc:sldMkLst>
        <pc:spChg chg="mod">
          <ac:chgData name="Caroline Moreno" userId="4efd1df7-c1c8-4f96-9d3a-6210b12d3b33" providerId="ADAL" clId="{7B5E75EE-A240-4635-BE28-8EA32B11EEC9}" dt="2023-12-21T22:26:09.769" v="4307"/>
          <ac:spMkLst>
            <pc:docMk/>
            <pc:sldMk cId="2247260329" sldId="257"/>
            <ac:spMk id="4" creationId="{F966A6E6-2DF6-9201-6FC3-2C2E4F42BF81}"/>
          </ac:spMkLst>
        </pc:spChg>
      </pc:sldChg>
      <pc:sldChg chg="modSp mod modNotesTx">
        <pc:chgData name="Caroline Moreno" userId="4efd1df7-c1c8-4f96-9d3a-6210b12d3b33" providerId="ADAL" clId="{7B5E75EE-A240-4635-BE28-8EA32B11EEC9}" dt="2023-12-19T22:25:26.193" v="227" actId="20577"/>
        <pc:sldMkLst>
          <pc:docMk/>
          <pc:sldMk cId="2218883281" sldId="258"/>
        </pc:sldMkLst>
        <pc:spChg chg="mod">
          <ac:chgData name="Caroline Moreno" userId="4efd1df7-c1c8-4f96-9d3a-6210b12d3b33" providerId="ADAL" clId="{7B5E75EE-A240-4635-BE28-8EA32B11EEC9}" dt="2023-12-19T22:24:41.535" v="74" actId="20577"/>
          <ac:spMkLst>
            <pc:docMk/>
            <pc:sldMk cId="2218883281" sldId="258"/>
            <ac:spMk id="3" creationId="{57D4C36F-D278-E9B3-E209-7A462F27D030}"/>
          </ac:spMkLst>
        </pc:spChg>
      </pc:sldChg>
      <pc:sldChg chg="modNotesTx">
        <pc:chgData name="Caroline Moreno" userId="4efd1df7-c1c8-4f96-9d3a-6210b12d3b33" providerId="ADAL" clId="{7B5E75EE-A240-4635-BE28-8EA32B11EEC9}" dt="2023-12-19T23:04:31.158" v="1365" actId="20577"/>
        <pc:sldMkLst>
          <pc:docMk/>
          <pc:sldMk cId="3797406748" sldId="259"/>
        </pc:sldMkLst>
      </pc:sldChg>
      <pc:sldChg chg="del">
        <pc:chgData name="Caroline Moreno" userId="4efd1df7-c1c8-4f96-9d3a-6210b12d3b33" providerId="ADAL" clId="{7B5E75EE-A240-4635-BE28-8EA32B11EEC9}" dt="2023-12-20T00:00:22.171" v="4258" actId="47"/>
        <pc:sldMkLst>
          <pc:docMk/>
          <pc:sldMk cId="4250229440" sldId="272"/>
        </pc:sldMkLst>
      </pc:sldChg>
      <pc:sldChg chg="addSp delSp modSp mod">
        <pc:chgData name="Caroline Moreno" userId="4efd1df7-c1c8-4f96-9d3a-6210b12d3b33" providerId="ADAL" clId="{7B5E75EE-A240-4635-BE28-8EA32B11EEC9}" dt="2023-12-20T00:05:07.330" v="4305" actId="1076"/>
        <pc:sldMkLst>
          <pc:docMk/>
          <pc:sldMk cId="2276888417" sldId="274"/>
        </pc:sldMkLst>
        <pc:spChg chg="mod ord">
          <ac:chgData name="Caroline Moreno" userId="4efd1df7-c1c8-4f96-9d3a-6210b12d3b33" providerId="ADAL" clId="{7B5E75EE-A240-4635-BE28-8EA32B11EEC9}" dt="2023-12-20T00:05:07.330" v="4305" actId="1076"/>
          <ac:spMkLst>
            <pc:docMk/>
            <pc:sldMk cId="2276888417" sldId="274"/>
            <ac:spMk id="2" creationId="{E6C7CAAF-D384-AB49-6E38-C583B8A98B34}"/>
          </ac:spMkLst>
        </pc:spChg>
        <pc:picChg chg="del">
          <ac:chgData name="Caroline Moreno" userId="4efd1df7-c1c8-4f96-9d3a-6210b12d3b33" providerId="ADAL" clId="{7B5E75EE-A240-4635-BE28-8EA32B11EEC9}" dt="2023-12-20T00:00:51.449" v="4274" actId="478"/>
          <ac:picMkLst>
            <pc:docMk/>
            <pc:sldMk cId="2276888417" sldId="274"/>
            <ac:picMk id="4" creationId="{1685792E-53BE-6094-12FC-741A2C7518F3}"/>
          </ac:picMkLst>
        </pc:picChg>
        <pc:picChg chg="add mod">
          <ac:chgData name="Caroline Moreno" userId="4efd1df7-c1c8-4f96-9d3a-6210b12d3b33" providerId="ADAL" clId="{7B5E75EE-A240-4635-BE28-8EA32B11EEC9}" dt="2023-12-20T00:03:44.977" v="4281" actId="14100"/>
          <ac:picMkLst>
            <pc:docMk/>
            <pc:sldMk cId="2276888417" sldId="274"/>
            <ac:picMk id="2050" creationId="{0E7F51CE-4D66-891C-0631-616EB6F434BC}"/>
          </ac:picMkLst>
        </pc:picChg>
      </pc:sldChg>
      <pc:sldChg chg="modSp mod ord">
        <pc:chgData name="Caroline Moreno" userId="4efd1df7-c1c8-4f96-9d3a-6210b12d3b33" providerId="ADAL" clId="{7B5E75EE-A240-4635-BE28-8EA32B11EEC9}" dt="2023-12-19T23:17:52.313" v="2403" actId="20577"/>
        <pc:sldMkLst>
          <pc:docMk/>
          <pc:sldMk cId="3614798148" sldId="276"/>
        </pc:sldMkLst>
        <pc:spChg chg="mod">
          <ac:chgData name="Caroline Moreno" userId="4efd1df7-c1c8-4f96-9d3a-6210b12d3b33" providerId="ADAL" clId="{7B5E75EE-A240-4635-BE28-8EA32B11EEC9}" dt="2023-12-19T23:17:48.243" v="2401" actId="20577"/>
          <ac:spMkLst>
            <pc:docMk/>
            <pc:sldMk cId="3614798148" sldId="276"/>
            <ac:spMk id="2" creationId="{6E855C0B-18A5-7D8D-8282-9D6D44D2C169}"/>
          </ac:spMkLst>
        </pc:spChg>
        <pc:spChg chg="mod">
          <ac:chgData name="Caroline Moreno" userId="4efd1df7-c1c8-4f96-9d3a-6210b12d3b33" providerId="ADAL" clId="{7B5E75EE-A240-4635-BE28-8EA32B11EEC9}" dt="2023-12-19T23:17:52.313" v="2403" actId="20577"/>
          <ac:spMkLst>
            <pc:docMk/>
            <pc:sldMk cId="3614798148" sldId="276"/>
            <ac:spMk id="3" creationId="{5F88C010-9D25-4410-0F5B-4305490FF924}"/>
          </ac:spMkLst>
        </pc:spChg>
      </pc:sldChg>
      <pc:sldChg chg="del">
        <pc:chgData name="Caroline Moreno" userId="4efd1df7-c1c8-4f96-9d3a-6210b12d3b33" providerId="ADAL" clId="{7B5E75EE-A240-4635-BE28-8EA32B11EEC9}" dt="2023-12-19T23:18:15.064" v="2406" actId="47"/>
        <pc:sldMkLst>
          <pc:docMk/>
          <pc:sldMk cId="2171856702" sldId="279"/>
        </pc:sldMkLst>
      </pc:sldChg>
      <pc:sldChg chg="modSp del mod">
        <pc:chgData name="Caroline Moreno" userId="4efd1df7-c1c8-4f96-9d3a-6210b12d3b33" providerId="ADAL" clId="{7B5E75EE-A240-4635-BE28-8EA32B11EEC9}" dt="2023-12-20T00:00:19.011" v="4257" actId="47"/>
        <pc:sldMkLst>
          <pc:docMk/>
          <pc:sldMk cId="2013446812" sldId="300"/>
        </pc:sldMkLst>
        <pc:spChg chg="mod">
          <ac:chgData name="Caroline Moreno" userId="4efd1df7-c1c8-4f96-9d3a-6210b12d3b33" providerId="ADAL" clId="{7B5E75EE-A240-4635-BE28-8EA32B11EEC9}" dt="2023-12-19T23:59:41.868" v="4239" actId="21"/>
          <ac:spMkLst>
            <pc:docMk/>
            <pc:sldMk cId="2013446812" sldId="300"/>
            <ac:spMk id="3" creationId="{E8ACC551-F074-A701-BDB6-168B24BA90C9}"/>
          </ac:spMkLst>
        </pc:spChg>
      </pc:sldChg>
      <pc:sldChg chg="modSp mod ord">
        <pc:chgData name="Caroline Moreno" userId="4efd1df7-c1c8-4f96-9d3a-6210b12d3b33" providerId="ADAL" clId="{7B5E75EE-A240-4635-BE28-8EA32B11EEC9}" dt="2023-12-20T00:07:46.531" v="4306" actId="20577"/>
        <pc:sldMkLst>
          <pc:docMk/>
          <pc:sldMk cId="3367425559" sldId="301"/>
        </pc:sldMkLst>
        <pc:spChg chg="mod">
          <ac:chgData name="Caroline Moreno" userId="4efd1df7-c1c8-4f96-9d3a-6210b12d3b33" providerId="ADAL" clId="{7B5E75EE-A240-4635-BE28-8EA32B11EEC9}" dt="2023-12-20T00:07:46.531" v="4306" actId="20577"/>
          <ac:spMkLst>
            <pc:docMk/>
            <pc:sldMk cId="3367425559" sldId="301"/>
            <ac:spMk id="3" creationId="{2D448C97-7451-2638-EF23-86543FD6050C}"/>
          </ac:spMkLst>
        </pc:spChg>
      </pc:sldChg>
      <pc:sldChg chg="modSp mod">
        <pc:chgData name="Caroline Moreno" userId="4efd1df7-c1c8-4f96-9d3a-6210b12d3b33" providerId="ADAL" clId="{7B5E75EE-A240-4635-BE28-8EA32B11EEC9}" dt="2023-12-20T00:00:35.979" v="4261" actId="20577"/>
        <pc:sldMkLst>
          <pc:docMk/>
          <pc:sldMk cId="4004668760" sldId="303"/>
        </pc:sldMkLst>
        <pc:spChg chg="mod">
          <ac:chgData name="Caroline Moreno" userId="4efd1df7-c1c8-4f96-9d3a-6210b12d3b33" providerId="ADAL" clId="{7B5E75EE-A240-4635-BE28-8EA32B11EEC9}" dt="2023-12-20T00:00:35.979" v="4261" actId="20577"/>
          <ac:spMkLst>
            <pc:docMk/>
            <pc:sldMk cId="4004668760" sldId="303"/>
            <ac:spMk id="3" creationId="{72F71E0B-6D80-D47F-B791-92E248AF43C6}"/>
          </ac:spMkLst>
        </pc:spChg>
      </pc:sldChg>
      <pc:sldChg chg="del">
        <pc:chgData name="Caroline Moreno" userId="4efd1df7-c1c8-4f96-9d3a-6210b12d3b33" providerId="ADAL" clId="{7B5E75EE-A240-4635-BE28-8EA32B11EEC9}" dt="2023-12-19T23:07:10.623" v="1550" actId="47"/>
        <pc:sldMkLst>
          <pc:docMk/>
          <pc:sldMk cId="2566013925" sldId="304"/>
        </pc:sldMkLst>
      </pc:sldChg>
      <pc:sldChg chg="del">
        <pc:chgData name="Caroline Moreno" userId="4efd1df7-c1c8-4f96-9d3a-6210b12d3b33" providerId="ADAL" clId="{7B5E75EE-A240-4635-BE28-8EA32B11EEC9}" dt="2023-12-19T23:18:15.064" v="2406" actId="47"/>
        <pc:sldMkLst>
          <pc:docMk/>
          <pc:sldMk cId="332428988" sldId="307"/>
        </pc:sldMkLst>
      </pc:sldChg>
      <pc:sldChg chg="modSp add mod modNotesTx">
        <pc:chgData name="Caroline Moreno" userId="4efd1df7-c1c8-4f96-9d3a-6210b12d3b33" providerId="ADAL" clId="{7B5E75EE-A240-4635-BE28-8EA32B11EEC9}" dt="2023-12-19T23:16:55.582" v="2381" actId="115"/>
        <pc:sldMkLst>
          <pc:docMk/>
          <pc:sldMk cId="113592648" sldId="310"/>
        </pc:sldMkLst>
        <pc:spChg chg="mod">
          <ac:chgData name="Caroline Moreno" userId="4efd1df7-c1c8-4f96-9d3a-6210b12d3b33" providerId="ADAL" clId="{7B5E75EE-A240-4635-BE28-8EA32B11EEC9}" dt="2023-12-19T23:14:34.798" v="2081" actId="14100"/>
          <ac:spMkLst>
            <pc:docMk/>
            <pc:sldMk cId="113592648" sldId="310"/>
            <ac:spMk id="2" creationId="{FE95F6CF-E90A-F5F8-D1C5-D4899C1FAC5E}"/>
          </ac:spMkLst>
        </pc:spChg>
      </pc:sldChg>
      <pc:sldChg chg="modSp mod modNotesTx">
        <pc:chgData name="Caroline Moreno" userId="4efd1df7-c1c8-4f96-9d3a-6210b12d3b33" providerId="ADAL" clId="{7B5E75EE-A240-4635-BE28-8EA32B11EEC9}" dt="2023-12-19T23:01:44.615" v="1112" actId="20577"/>
        <pc:sldMkLst>
          <pc:docMk/>
          <pc:sldMk cId="673721449" sldId="316"/>
        </pc:sldMkLst>
        <pc:spChg chg="mod">
          <ac:chgData name="Caroline Moreno" userId="4efd1df7-c1c8-4f96-9d3a-6210b12d3b33" providerId="ADAL" clId="{7B5E75EE-A240-4635-BE28-8EA32B11EEC9}" dt="2023-12-19T23:01:30.684" v="1093" actId="6549"/>
          <ac:spMkLst>
            <pc:docMk/>
            <pc:sldMk cId="673721449" sldId="316"/>
            <ac:spMk id="3" creationId="{E63FC795-4E5F-9F61-65D2-7DE656681F31}"/>
          </ac:spMkLst>
        </pc:spChg>
      </pc:sldChg>
      <pc:sldChg chg="modSp mod">
        <pc:chgData name="Caroline Moreno" userId="4efd1df7-c1c8-4f96-9d3a-6210b12d3b33" providerId="ADAL" clId="{7B5E75EE-A240-4635-BE28-8EA32B11EEC9}" dt="2023-12-19T22:28:08.314" v="265" actId="20577"/>
        <pc:sldMkLst>
          <pc:docMk/>
          <pc:sldMk cId="1680001340" sldId="327"/>
        </pc:sldMkLst>
        <pc:spChg chg="mod">
          <ac:chgData name="Caroline Moreno" userId="4efd1df7-c1c8-4f96-9d3a-6210b12d3b33" providerId="ADAL" clId="{7B5E75EE-A240-4635-BE28-8EA32B11EEC9}" dt="2023-12-19T22:28:05.130" v="264" actId="20577"/>
          <ac:spMkLst>
            <pc:docMk/>
            <pc:sldMk cId="1680001340" sldId="327"/>
            <ac:spMk id="2" creationId="{6F066CFA-F098-209D-255C-41A761037E1D}"/>
          </ac:spMkLst>
        </pc:spChg>
        <pc:spChg chg="mod">
          <ac:chgData name="Caroline Moreno" userId="4efd1df7-c1c8-4f96-9d3a-6210b12d3b33" providerId="ADAL" clId="{7B5E75EE-A240-4635-BE28-8EA32B11EEC9}" dt="2023-12-19T22:28:08.314" v="265" actId="20577"/>
          <ac:spMkLst>
            <pc:docMk/>
            <pc:sldMk cId="1680001340" sldId="327"/>
            <ac:spMk id="3" creationId="{DF5399A0-524F-D8D2-A865-C3025AF4E2CD}"/>
          </ac:spMkLst>
        </pc:spChg>
      </pc:sldChg>
      <pc:sldChg chg="del">
        <pc:chgData name="Caroline Moreno" userId="4efd1df7-c1c8-4f96-9d3a-6210b12d3b33" providerId="ADAL" clId="{7B5E75EE-A240-4635-BE28-8EA32B11EEC9}" dt="2023-12-19T23:18:15.064" v="2406" actId="47"/>
        <pc:sldMkLst>
          <pc:docMk/>
          <pc:sldMk cId="3224027544" sldId="329"/>
        </pc:sldMkLst>
      </pc:sldChg>
      <pc:sldChg chg="del">
        <pc:chgData name="Caroline Moreno" userId="4efd1df7-c1c8-4f96-9d3a-6210b12d3b33" providerId="ADAL" clId="{7B5E75EE-A240-4635-BE28-8EA32B11EEC9}" dt="2023-12-19T23:18:15.064" v="2406" actId="47"/>
        <pc:sldMkLst>
          <pc:docMk/>
          <pc:sldMk cId="3232086892" sldId="330"/>
        </pc:sldMkLst>
      </pc:sldChg>
      <pc:sldChg chg="del">
        <pc:chgData name="Caroline Moreno" userId="4efd1df7-c1c8-4f96-9d3a-6210b12d3b33" providerId="ADAL" clId="{7B5E75EE-A240-4635-BE28-8EA32B11EEC9}" dt="2023-12-19T23:18:15.064" v="2406" actId="47"/>
        <pc:sldMkLst>
          <pc:docMk/>
          <pc:sldMk cId="1976915747" sldId="331"/>
        </pc:sldMkLst>
      </pc:sldChg>
      <pc:sldChg chg="modSp new mod modNotesTx">
        <pc:chgData name="Caroline Moreno" userId="4efd1df7-c1c8-4f96-9d3a-6210b12d3b33" providerId="ADAL" clId="{7B5E75EE-A240-4635-BE28-8EA32B11EEC9}" dt="2023-12-19T23:06:52.352" v="1549" actId="20577"/>
        <pc:sldMkLst>
          <pc:docMk/>
          <pc:sldMk cId="1958653914" sldId="332"/>
        </pc:sldMkLst>
        <pc:spChg chg="mod">
          <ac:chgData name="Caroline Moreno" userId="4efd1df7-c1c8-4f96-9d3a-6210b12d3b33" providerId="ADAL" clId="{7B5E75EE-A240-4635-BE28-8EA32B11EEC9}" dt="2023-12-19T23:04:52.804" v="1378" actId="108"/>
          <ac:spMkLst>
            <pc:docMk/>
            <pc:sldMk cId="1958653914" sldId="332"/>
            <ac:spMk id="2" creationId="{28DFCDD7-6C1E-19F8-76C3-35461D369B33}"/>
          </ac:spMkLst>
        </pc:spChg>
        <pc:spChg chg="mod">
          <ac:chgData name="Caroline Moreno" userId="4efd1df7-c1c8-4f96-9d3a-6210b12d3b33" providerId="ADAL" clId="{7B5E75EE-A240-4635-BE28-8EA32B11EEC9}" dt="2023-12-19T23:05:58.863" v="1440" actId="20577"/>
          <ac:spMkLst>
            <pc:docMk/>
            <pc:sldMk cId="1958653914" sldId="332"/>
            <ac:spMk id="3" creationId="{05EB0009-C4E1-DDC9-60C8-4D811C2804CA}"/>
          </ac:spMkLst>
        </pc:spChg>
      </pc:sldChg>
      <pc:sldChg chg="new del">
        <pc:chgData name="Caroline Moreno" userId="4efd1df7-c1c8-4f96-9d3a-6210b12d3b33" providerId="ADAL" clId="{7B5E75EE-A240-4635-BE28-8EA32B11EEC9}" dt="2023-12-19T23:07:42.446" v="1554" actId="47"/>
        <pc:sldMkLst>
          <pc:docMk/>
          <pc:sldMk cId="1908079801" sldId="333"/>
        </pc:sldMkLst>
      </pc:sldChg>
      <pc:sldChg chg="new del ord modNotesTx">
        <pc:chgData name="Caroline Moreno" userId="4efd1df7-c1c8-4f96-9d3a-6210b12d3b33" providerId="ADAL" clId="{7B5E75EE-A240-4635-BE28-8EA32B11EEC9}" dt="2023-12-20T00:00:25.459" v="4259" actId="47"/>
        <pc:sldMkLst>
          <pc:docMk/>
          <pc:sldMk cId="1783083652" sldId="334"/>
        </pc:sldMkLst>
      </pc:sldChg>
      <pc:sldChg chg="modSp new mod ord modNotesTx">
        <pc:chgData name="Caroline Moreno" userId="4efd1df7-c1c8-4f96-9d3a-6210b12d3b33" providerId="ADAL" clId="{7B5E75EE-A240-4635-BE28-8EA32B11EEC9}" dt="2023-12-19T23:13:54.449" v="1995" actId="20577"/>
        <pc:sldMkLst>
          <pc:docMk/>
          <pc:sldMk cId="3447202627" sldId="335"/>
        </pc:sldMkLst>
        <pc:spChg chg="mod">
          <ac:chgData name="Caroline Moreno" userId="4efd1df7-c1c8-4f96-9d3a-6210b12d3b33" providerId="ADAL" clId="{7B5E75EE-A240-4635-BE28-8EA32B11EEC9}" dt="2023-12-19T23:08:23.934" v="1594" actId="108"/>
          <ac:spMkLst>
            <pc:docMk/>
            <pc:sldMk cId="3447202627" sldId="335"/>
            <ac:spMk id="2" creationId="{6CC33389-E8F5-ABF6-6361-A9C4196E5A5B}"/>
          </ac:spMkLst>
        </pc:spChg>
        <pc:spChg chg="mod">
          <ac:chgData name="Caroline Moreno" userId="4efd1df7-c1c8-4f96-9d3a-6210b12d3b33" providerId="ADAL" clId="{7B5E75EE-A240-4635-BE28-8EA32B11EEC9}" dt="2023-12-19T23:10:53.916" v="1887" actId="20577"/>
          <ac:spMkLst>
            <pc:docMk/>
            <pc:sldMk cId="3447202627" sldId="335"/>
            <ac:spMk id="3" creationId="{B56545BD-8926-DC6D-D012-BB0243EBA6BA}"/>
          </ac:spMkLst>
        </pc:spChg>
      </pc:sldChg>
      <pc:sldChg chg="new del">
        <pc:chgData name="Caroline Moreno" userId="4efd1df7-c1c8-4f96-9d3a-6210b12d3b33" providerId="ADAL" clId="{7B5E75EE-A240-4635-BE28-8EA32B11EEC9}" dt="2023-12-19T23:08:35.685" v="1596" actId="680"/>
        <pc:sldMkLst>
          <pc:docMk/>
          <pc:sldMk cId="1735164942" sldId="336"/>
        </pc:sldMkLst>
      </pc:sldChg>
      <pc:sldChg chg="addSp delSp modSp new mod modNotesTx">
        <pc:chgData name="Caroline Moreno" userId="4efd1df7-c1c8-4f96-9d3a-6210b12d3b33" providerId="ADAL" clId="{7B5E75EE-A240-4635-BE28-8EA32B11EEC9}" dt="2023-12-19T23:55:05.059" v="3667" actId="6549"/>
        <pc:sldMkLst>
          <pc:docMk/>
          <pc:sldMk cId="3080857807" sldId="336"/>
        </pc:sldMkLst>
        <pc:spChg chg="del">
          <ac:chgData name="Caroline Moreno" userId="4efd1df7-c1c8-4f96-9d3a-6210b12d3b33" providerId="ADAL" clId="{7B5E75EE-A240-4635-BE28-8EA32B11EEC9}" dt="2023-12-19T23:32:58.641" v="2486" actId="478"/>
          <ac:spMkLst>
            <pc:docMk/>
            <pc:sldMk cId="3080857807" sldId="336"/>
            <ac:spMk id="2" creationId="{55239181-DE4C-8711-19C1-CAAFD8DB10AC}"/>
          </ac:spMkLst>
        </pc:spChg>
        <pc:spChg chg="add del mod">
          <ac:chgData name="Caroline Moreno" userId="4efd1df7-c1c8-4f96-9d3a-6210b12d3b33" providerId="ADAL" clId="{7B5E75EE-A240-4635-BE28-8EA32B11EEC9}" dt="2023-12-19T23:32:03.027" v="2482" actId="22"/>
          <ac:spMkLst>
            <pc:docMk/>
            <pc:sldMk cId="3080857807" sldId="336"/>
            <ac:spMk id="3" creationId="{BC673B9A-5BC9-3A55-5D9D-F00ECEEB9D08}"/>
          </ac:spMkLst>
        </pc:spChg>
        <pc:spChg chg="add del">
          <ac:chgData name="Caroline Moreno" userId="4efd1df7-c1c8-4f96-9d3a-6210b12d3b33" providerId="ADAL" clId="{7B5E75EE-A240-4635-BE28-8EA32B11EEC9}" dt="2023-12-19T23:31:38.121" v="2481"/>
          <ac:spMkLst>
            <pc:docMk/>
            <pc:sldMk cId="3080857807" sldId="336"/>
            <ac:spMk id="5" creationId="{78935E93-C62B-610D-6501-6824D6C2DD76}"/>
          </ac:spMkLst>
        </pc:spChg>
        <pc:spChg chg="add del mod">
          <ac:chgData name="Caroline Moreno" userId="4efd1df7-c1c8-4f96-9d3a-6210b12d3b33" providerId="ADAL" clId="{7B5E75EE-A240-4635-BE28-8EA32B11EEC9}" dt="2023-12-19T23:45:00.062" v="3447"/>
          <ac:spMkLst>
            <pc:docMk/>
            <pc:sldMk cId="3080857807" sldId="336"/>
            <ac:spMk id="8" creationId="{257DEE16-1693-5676-C7FE-CAC2F1931740}"/>
          </ac:spMkLst>
        </pc:spChg>
        <pc:spChg chg="add del mod">
          <ac:chgData name="Caroline Moreno" userId="4efd1df7-c1c8-4f96-9d3a-6210b12d3b33" providerId="ADAL" clId="{7B5E75EE-A240-4635-BE28-8EA32B11EEC9}" dt="2023-12-19T23:45:29.841" v="3452" actId="478"/>
          <ac:spMkLst>
            <pc:docMk/>
            <pc:sldMk cId="3080857807" sldId="336"/>
            <ac:spMk id="9" creationId="{7C59BF91-4374-7DEA-3032-19BC5F1CD27B}"/>
          </ac:spMkLst>
        </pc:spChg>
        <pc:graphicFrameChg chg="add del mod">
          <ac:chgData name="Caroline Moreno" userId="4efd1df7-c1c8-4f96-9d3a-6210b12d3b33" providerId="ADAL" clId="{7B5E75EE-A240-4635-BE28-8EA32B11EEC9}" dt="2023-12-19T23:31:38.121" v="2481"/>
          <ac:graphicFrameMkLst>
            <pc:docMk/>
            <pc:sldMk cId="3080857807" sldId="336"/>
            <ac:graphicFrameMk id="4" creationId="{18B98404-E50F-161D-4393-413C4DE96442}"/>
          </ac:graphicFrameMkLst>
        </pc:graphicFrameChg>
        <pc:picChg chg="add mod ord">
          <ac:chgData name="Caroline Moreno" userId="4efd1df7-c1c8-4f96-9d3a-6210b12d3b33" providerId="ADAL" clId="{7B5E75EE-A240-4635-BE28-8EA32B11EEC9}" dt="2023-12-19T23:33:02.632" v="2487" actId="14100"/>
          <ac:picMkLst>
            <pc:docMk/>
            <pc:sldMk cId="3080857807" sldId="336"/>
            <ac:picMk id="7" creationId="{B9C69157-597B-96A2-2082-476D4119B271}"/>
          </ac:picMkLst>
        </pc:picChg>
      </pc:sldChg>
      <pc:sldChg chg="modSp new mod modNotesTx">
        <pc:chgData name="Caroline Moreno" userId="4efd1df7-c1c8-4f96-9d3a-6210b12d3b33" providerId="ADAL" clId="{7B5E75EE-A240-4635-BE28-8EA32B11EEC9}" dt="2023-12-20T00:00:14.269" v="4256" actId="20577"/>
        <pc:sldMkLst>
          <pc:docMk/>
          <pc:sldMk cId="2813317547" sldId="337"/>
        </pc:sldMkLst>
        <pc:spChg chg="mod">
          <ac:chgData name="Caroline Moreno" userId="4efd1df7-c1c8-4f96-9d3a-6210b12d3b33" providerId="ADAL" clId="{7B5E75EE-A240-4635-BE28-8EA32B11EEC9}" dt="2023-12-19T23:55:46.631" v="3745" actId="20577"/>
          <ac:spMkLst>
            <pc:docMk/>
            <pc:sldMk cId="2813317547" sldId="337"/>
            <ac:spMk id="2" creationId="{A292F6CB-2217-0A9D-375D-008FD4B23C4E}"/>
          </ac:spMkLst>
        </pc:spChg>
        <pc:spChg chg="mod">
          <ac:chgData name="Caroline Moreno" userId="4efd1df7-c1c8-4f96-9d3a-6210b12d3b33" providerId="ADAL" clId="{7B5E75EE-A240-4635-BE28-8EA32B11EEC9}" dt="2023-12-19T23:59:46.695" v="4243" actId="20577"/>
          <ac:spMkLst>
            <pc:docMk/>
            <pc:sldMk cId="2813317547" sldId="337"/>
            <ac:spMk id="3" creationId="{ECDFFB14-2098-3FFB-117E-36B3301EBB2F}"/>
          </ac:spMkLst>
        </pc:spChg>
      </pc:sldChg>
      <pc:sldChg chg="modSp new mod modNotesTx">
        <pc:chgData name="Caroline Moreno" userId="4efd1df7-c1c8-4f96-9d3a-6210b12d3b33" providerId="ADAL" clId="{7B5E75EE-A240-4635-BE28-8EA32B11EEC9}" dt="2023-12-19T23:48:27.876" v="3548" actId="2711"/>
        <pc:sldMkLst>
          <pc:docMk/>
          <pc:sldMk cId="3059948838" sldId="338"/>
        </pc:sldMkLst>
        <pc:spChg chg="mod">
          <ac:chgData name="Caroline Moreno" userId="4efd1df7-c1c8-4f96-9d3a-6210b12d3b33" providerId="ADAL" clId="{7B5E75EE-A240-4635-BE28-8EA32B11EEC9}" dt="2023-12-19T23:47:00.658" v="3522" actId="20577"/>
          <ac:spMkLst>
            <pc:docMk/>
            <pc:sldMk cId="3059948838" sldId="338"/>
            <ac:spMk id="2" creationId="{F5180F93-19C5-54A9-F4A3-29BF622758EC}"/>
          </ac:spMkLst>
        </pc:spChg>
        <pc:spChg chg="mod">
          <ac:chgData name="Caroline Moreno" userId="4efd1df7-c1c8-4f96-9d3a-6210b12d3b33" providerId="ADAL" clId="{7B5E75EE-A240-4635-BE28-8EA32B11EEC9}" dt="2023-12-19T23:48:27.876" v="3548" actId="2711"/>
          <ac:spMkLst>
            <pc:docMk/>
            <pc:sldMk cId="3059948838" sldId="338"/>
            <ac:spMk id="3" creationId="{F41505E1-A021-2649-AE48-8A43150D7F7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F6F899-296C-4781-8954-A85557EDC9DB}" type="datetimeFigureOut">
              <a:rPr lang="en-US" smtClean="0"/>
              <a:t>1/22/2024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EDE87E-418B-4EC8-8B55-8E0E10818E5E}" type="slidenum">
              <a:rPr lang="en-US" smtClean="0"/>
              <a:t>‹#›</a:t>
            </a:fld>
            <a:endParaRPr lang="en-US"/>
          </a:p>
        </p:txBody>
      </p:sp>
    </p:spTree>
    <p:extLst>
      <p:ext uri="{BB962C8B-B14F-4D97-AF65-F5344CB8AC3E}">
        <p14:creationId xmlns:p14="http://schemas.microsoft.com/office/powerpoint/2010/main" val="1963743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DE87E-418B-4EC8-8B55-8E0E10818E5E}" type="slidenum">
              <a:rPr lang="en-US" smtClean="0"/>
              <a:t>1</a:t>
            </a:fld>
            <a:endParaRPr lang="en-US"/>
          </a:p>
        </p:txBody>
      </p:sp>
    </p:spTree>
    <p:extLst>
      <p:ext uri="{BB962C8B-B14F-4D97-AF65-F5344CB8AC3E}">
        <p14:creationId xmlns:p14="http://schemas.microsoft.com/office/powerpoint/2010/main" val="39970784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fontAlgn="base">
              <a:lnSpc>
                <a:spcPct val="106000"/>
              </a:lnSpc>
              <a:spcBef>
                <a:spcPts val="0"/>
              </a:spcBef>
              <a:spcAft>
                <a:spcPts val="0"/>
              </a:spcAft>
              <a:buFont typeface="Symbol" panose="05050102010706020507" pitchFamily="18" charset="2"/>
              <a:buNone/>
            </a:pPr>
            <a:r>
              <a:rPr lang="en-US" sz="1800" b="1" u="sng" dirty="0">
                <a:effectLst/>
                <a:latin typeface="Calibri Light" panose="020F0302020204030204" pitchFamily="34" charset="0"/>
                <a:ea typeface="Times New Roman" panose="02020603050405020304" pitchFamily="18" charset="0"/>
                <a:cs typeface="Times New Roman" panose="02020603050405020304" pitchFamily="18" charset="0"/>
              </a:rPr>
              <a:t>SAY</a:t>
            </a:r>
            <a:r>
              <a:rPr lang="en-US" sz="1800" b="0" u="none" dirty="0">
                <a:effectLst/>
                <a:latin typeface="Calibri Light" panose="020F0302020204030204" pitchFamily="34" charset="0"/>
                <a:ea typeface="Times New Roman" panose="02020603050405020304" pitchFamily="18" charset="0"/>
                <a:cs typeface="Times New Roman" panose="02020603050405020304" pitchFamily="18" charset="0"/>
              </a:rPr>
              <a:t>: We’ll vote to approve the strategic plan with a thumb vote. </a:t>
            </a:r>
          </a:p>
          <a:p>
            <a:pPr marL="0" marR="0" lvl="0" indent="0" fontAlgn="base">
              <a:lnSpc>
                <a:spcPct val="106000"/>
              </a:lnSpc>
              <a:spcBef>
                <a:spcPts val="0"/>
              </a:spcBef>
              <a:spcAft>
                <a:spcPts val="0"/>
              </a:spcAft>
              <a:buFont typeface="Symbol" panose="05050102010706020507" pitchFamily="18" charset="2"/>
              <a:buNone/>
            </a:pPr>
            <a:endParaRPr lang="en-US" sz="1800" dirty="0">
              <a:effectLst/>
              <a:latin typeface="Calibri Light" panose="020F0302020204030204" pitchFamily="34" charset="0"/>
              <a:ea typeface="Times New Roman" panose="02020603050405020304" pitchFamily="18" charset="0"/>
              <a:cs typeface="Times New Roman" panose="02020603050405020304" pitchFamily="18" charset="0"/>
            </a:endParaRPr>
          </a:p>
          <a:p>
            <a:pPr marL="0" marR="0" lvl="0" indent="0" fontAlgn="base">
              <a:lnSpc>
                <a:spcPct val="106000"/>
              </a:lnSpc>
              <a:spcBef>
                <a:spcPts val="0"/>
              </a:spcBef>
              <a:spcAft>
                <a:spcPts val="0"/>
              </a:spcAft>
              <a:buFont typeface="Symbol" panose="05050102010706020507" pitchFamily="18" charset="2"/>
              <a:buNone/>
            </a:pPr>
            <a:endParaRPr lang="en-US" sz="1800" dirty="0">
              <a:effectLst/>
              <a:latin typeface="Calibri Light" panose="020F0302020204030204" pitchFamily="34" charset="0"/>
              <a:ea typeface="Times New Roman" panose="02020603050405020304" pitchFamily="18" charset="0"/>
              <a:cs typeface="Times New Roman" panose="02020603050405020304" pitchFamily="18" charset="0"/>
            </a:endParaRPr>
          </a:p>
          <a:p>
            <a:pPr marL="0" marR="0" lvl="0" indent="0" fontAlgn="base">
              <a:lnSpc>
                <a:spcPct val="106000"/>
              </a:lnSpc>
              <a:spcBef>
                <a:spcPts val="0"/>
              </a:spcBef>
              <a:spcAft>
                <a:spcPts val="0"/>
              </a:spcAft>
              <a:buFont typeface="Symbol" panose="05050102010706020507" pitchFamily="18" charset="2"/>
              <a:buNone/>
            </a:pPr>
            <a:r>
              <a:rPr lang="en-US" sz="1800" dirty="0">
                <a:effectLst/>
                <a:latin typeface="Calibri Light" panose="020F0302020204030204" pitchFamily="34" charset="0"/>
                <a:ea typeface="Times New Roman" panose="02020603050405020304" pitchFamily="18" charset="0"/>
                <a:cs typeface="Times New Roman" panose="02020603050405020304" pitchFamily="18" charset="0"/>
              </a:rPr>
              <a:t>~</a:t>
            </a:r>
          </a:p>
          <a:p>
            <a:pPr marL="0" marR="0" lvl="0" indent="0" fontAlgn="base">
              <a:lnSpc>
                <a:spcPct val="106000"/>
              </a:lnSpc>
              <a:spcBef>
                <a:spcPts val="0"/>
              </a:spcBef>
              <a:spcAft>
                <a:spcPts val="0"/>
              </a:spcAft>
              <a:buFont typeface="Symbol" panose="05050102010706020507" pitchFamily="18" charset="2"/>
              <a:buNone/>
            </a:pPr>
            <a:r>
              <a:rPr lang="en-US" sz="1800" dirty="0">
                <a:effectLst/>
                <a:latin typeface="Calibri Light" panose="020F0302020204030204" pitchFamily="34" charset="0"/>
                <a:ea typeface="Times New Roman" panose="02020603050405020304" pitchFamily="18" charset="0"/>
                <a:cs typeface="Times New Roman" panose="02020603050405020304" pitchFamily="18" charset="0"/>
              </a:rPr>
              <a:t>NOTE TO FACILITATOR</a:t>
            </a:r>
          </a:p>
          <a:p>
            <a:pPr marL="285750" marR="0" lvl="0" indent="-285750">
              <a:lnSpc>
                <a:spcPct val="106000"/>
              </a:lnSpc>
              <a:spcBef>
                <a:spcPts val="0"/>
              </a:spcBef>
              <a:spcAft>
                <a:spcPts val="800"/>
              </a:spcAft>
              <a:buFont typeface="Arial" panose="020B0604020202020204" pitchFamily="34" charset="0"/>
              <a:buChar char="•"/>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If your coalition has an established way of voting, change this slide in advance and use your voting method. For example, if you follow Robert’s Rules, someone will need to make a motion, etc. </a:t>
            </a:r>
          </a:p>
          <a:p>
            <a:pPr marL="285750" marR="0" lvl="0" indent="-285750">
              <a:lnSpc>
                <a:spcPct val="106000"/>
              </a:lnSpc>
              <a:spcBef>
                <a:spcPts val="0"/>
              </a:spcBef>
              <a:spcAft>
                <a:spcPts val="800"/>
              </a:spcAft>
              <a:buFont typeface="Arial" panose="020B0604020202020204" pitchFamily="34" charset="0"/>
              <a:buChar char="•"/>
            </a:pPr>
            <a:endParaRPr lang="en-US" sz="1800" dirty="0">
              <a:effectLst/>
              <a:latin typeface="Calibri Light" panose="020F0302020204030204" pitchFamily="34" charset="0"/>
              <a:ea typeface="Calibri" panose="020F0502020204030204" pitchFamily="34" charset="0"/>
              <a:cs typeface="Times New Roman" panose="02020603050405020304" pitchFamily="18" charset="0"/>
            </a:endParaRPr>
          </a:p>
          <a:p>
            <a:pPr marL="285750" marR="0" lvl="0" indent="-285750">
              <a:lnSpc>
                <a:spcPct val="106000"/>
              </a:lnSpc>
              <a:spcBef>
                <a:spcPts val="0"/>
              </a:spcBef>
              <a:spcAft>
                <a:spcPts val="800"/>
              </a:spcAft>
              <a:buFont typeface="Arial" panose="020B0604020202020204" pitchFamily="34" charset="0"/>
              <a:buChar char="•"/>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If some people are not supportive, have them explain their reasonings behind their preferences until you can come to an agreement that everyone can get behind.</a:t>
            </a:r>
          </a:p>
        </p:txBody>
      </p:sp>
      <p:sp>
        <p:nvSpPr>
          <p:cNvPr id="4" name="Slide Number Placeholder 3"/>
          <p:cNvSpPr>
            <a:spLocks noGrp="1"/>
          </p:cNvSpPr>
          <p:nvPr>
            <p:ph type="sldNum" sz="quarter" idx="5"/>
          </p:nvPr>
        </p:nvSpPr>
        <p:spPr/>
        <p:txBody>
          <a:bodyPr/>
          <a:lstStyle/>
          <a:p>
            <a:fld id="{DAEDE87E-418B-4EC8-8B55-8E0E10818E5E}" type="slidenum">
              <a:rPr lang="en-US" smtClean="0"/>
              <a:t>10</a:t>
            </a:fld>
            <a:endParaRPr lang="en-US"/>
          </a:p>
        </p:txBody>
      </p:sp>
    </p:spTree>
    <p:extLst>
      <p:ext uri="{BB962C8B-B14F-4D97-AF65-F5344CB8AC3E}">
        <p14:creationId xmlns:p14="http://schemas.microsoft.com/office/powerpoint/2010/main" val="33029826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DE87E-418B-4EC8-8B55-8E0E10818E5E}" type="slidenum">
              <a:rPr lang="en-US" smtClean="0"/>
              <a:t>11</a:t>
            </a:fld>
            <a:endParaRPr lang="en-US"/>
          </a:p>
        </p:txBody>
      </p:sp>
    </p:spTree>
    <p:extLst>
      <p:ext uri="{BB962C8B-B14F-4D97-AF65-F5344CB8AC3E}">
        <p14:creationId xmlns:p14="http://schemas.microsoft.com/office/powerpoint/2010/main" val="12819778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None/>
              <a:tabLst>
                <a:tab pos="685800" algn="l"/>
              </a:tabLst>
              <a:defRPr/>
            </a:pPr>
            <a:r>
              <a:rPr lang="en-US" sz="1800" b="1" u="sng" dirty="0">
                <a:effectLst/>
                <a:latin typeface="Noto Sans Symbols"/>
                <a:ea typeface="Noto Sans Symbols"/>
                <a:cs typeface="Noto Sans Symbols"/>
              </a:rPr>
              <a:t>SAY</a:t>
            </a:r>
            <a:r>
              <a:rPr lang="en-US" sz="1800" b="0" u="none" dirty="0">
                <a:effectLst/>
                <a:latin typeface="Noto Sans Symbols"/>
                <a:ea typeface="Noto Sans Symbols"/>
                <a:cs typeface="Noto Sans Symbols"/>
              </a:rPr>
              <a:t>: </a:t>
            </a:r>
            <a:r>
              <a:rPr lang="en-US" sz="1800" dirty="0">
                <a:effectLst/>
                <a:latin typeface="Calibri" panose="020F0502020204030204" pitchFamily="34" charset="0"/>
                <a:ea typeface="Calibri" panose="020F0502020204030204" pitchFamily="34" charset="0"/>
              </a:rPr>
              <a:t>This action plan will be our guide in every meeting. It will evolve as we implement, so it’s important that we constantly review and update the plan during our meetings. </a:t>
            </a:r>
            <a:r>
              <a:rPr lang="en-US" sz="1800" dirty="0">
                <a:effectLst/>
                <a:latin typeface="Noto Sans Symbols"/>
                <a:ea typeface="Noto Sans Symbols"/>
                <a:cs typeface="Noto Sans Symbols"/>
              </a:rPr>
              <a:t>Remember that the full coalition implements this plan, not only the group that created the strategic plan.</a:t>
            </a:r>
            <a:endParaRPr lang="en-US" sz="1800" b="0" u="none" dirty="0">
              <a:effectLst/>
              <a:latin typeface="Noto Sans Symbols"/>
              <a:ea typeface="Noto Sans Symbols"/>
              <a:cs typeface="Noto Sans Symbols"/>
            </a:endParaRPr>
          </a:p>
          <a:p>
            <a:pPr marL="0" marR="0" lvl="0" indent="0">
              <a:lnSpc>
                <a:spcPct val="107000"/>
              </a:lnSpc>
              <a:spcBef>
                <a:spcPts val="0"/>
              </a:spcBef>
              <a:spcAft>
                <a:spcPts val="0"/>
              </a:spcAft>
              <a:buClr>
                <a:srgbClr val="000000"/>
              </a:buClr>
              <a:buFont typeface="Arial" panose="020B0604020202020204" pitchFamily="34" charset="0"/>
              <a:buNone/>
              <a:tabLst>
                <a:tab pos="685800" algn="l"/>
              </a:tabLst>
            </a:pPr>
            <a:endParaRPr lang="en-US" sz="1800" b="0" u="none" dirty="0">
              <a:effectLst/>
              <a:latin typeface="Noto Sans Symbols"/>
              <a:ea typeface="Noto Sans Symbols"/>
              <a:cs typeface="Noto Sans Symbols"/>
            </a:endParaRPr>
          </a:p>
          <a:p>
            <a:pPr marL="0" marR="0" lvl="0" indent="0">
              <a:lnSpc>
                <a:spcPct val="107000"/>
              </a:lnSpc>
              <a:spcBef>
                <a:spcPts val="0"/>
              </a:spcBef>
              <a:spcAft>
                <a:spcPts val="0"/>
              </a:spcAft>
              <a:buClr>
                <a:srgbClr val="000000"/>
              </a:buClr>
              <a:buFont typeface="Arial" panose="020B0604020202020204" pitchFamily="34" charset="0"/>
              <a:buNone/>
              <a:tabLst>
                <a:tab pos="685800" algn="l"/>
              </a:tabLst>
            </a:pPr>
            <a:r>
              <a:rPr lang="en-US" sz="1800" dirty="0">
                <a:effectLst/>
                <a:latin typeface="Noto Sans Symbols"/>
                <a:ea typeface="Noto Sans Symbols"/>
                <a:cs typeface="Noto Sans Symbols"/>
              </a:rPr>
              <a:t>To draft the action plan, we need to decide:</a:t>
            </a:r>
          </a:p>
          <a:p>
            <a:pPr marL="285750" marR="0" lvl="0" indent="-285750">
              <a:lnSpc>
                <a:spcPct val="107000"/>
              </a:lnSpc>
              <a:spcBef>
                <a:spcPts val="0"/>
              </a:spcBef>
              <a:spcAft>
                <a:spcPts val="0"/>
              </a:spcAft>
              <a:buClr>
                <a:srgbClr val="000000"/>
              </a:buClr>
              <a:buFont typeface="Arial" panose="020B0604020202020204" pitchFamily="34" charset="0"/>
              <a:buChar char="•"/>
              <a:tabLst>
                <a:tab pos="685800" algn="l"/>
              </a:tabLst>
            </a:pPr>
            <a:r>
              <a:rPr lang="en-US" sz="1800" dirty="0">
                <a:effectLst/>
                <a:latin typeface="Noto Sans Symbols"/>
                <a:ea typeface="Noto Sans Symbols"/>
                <a:cs typeface="Noto Sans Symbols"/>
              </a:rPr>
              <a:t>What are the major activities we’ll do to implement our selected strategies? </a:t>
            </a:r>
          </a:p>
          <a:p>
            <a:pPr marL="285750" marR="0" lvl="0" indent="-285750">
              <a:lnSpc>
                <a:spcPct val="107000"/>
              </a:lnSpc>
              <a:spcBef>
                <a:spcPts val="0"/>
              </a:spcBef>
              <a:spcAft>
                <a:spcPts val="0"/>
              </a:spcAft>
              <a:buClr>
                <a:srgbClr val="000000"/>
              </a:buClr>
              <a:buFont typeface="Arial" panose="020B0604020202020204" pitchFamily="34" charset="0"/>
              <a:buChar char="•"/>
              <a:tabLst>
                <a:tab pos="685800" algn="l"/>
              </a:tabLst>
            </a:pPr>
            <a:r>
              <a:rPr lang="en-US" sz="1800" dirty="0">
                <a:effectLst/>
                <a:latin typeface="Noto Sans Symbols"/>
                <a:ea typeface="Noto Sans Symbols"/>
                <a:cs typeface="Noto Sans Symbols"/>
              </a:rPr>
              <a:t>Who will implement each step? </a:t>
            </a:r>
          </a:p>
          <a:p>
            <a:pPr marL="285750" marR="0" lvl="0" indent="-285750">
              <a:lnSpc>
                <a:spcPct val="107000"/>
              </a:lnSpc>
              <a:spcBef>
                <a:spcPts val="0"/>
              </a:spcBef>
              <a:spcAft>
                <a:spcPts val="0"/>
              </a:spcAft>
              <a:buClr>
                <a:srgbClr val="000000"/>
              </a:buClr>
              <a:buFont typeface="Arial" panose="020B0604020202020204" pitchFamily="34" charset="0"/>
              <a:buChar char="•"/>
              <a:tabLst>
                <a:tab pos="685800" algn="l"/>
              </a:tabLst>
            </a:pPr>
            <a:r>
              <a:rPr lang="en-US" sz="1800" dirty="0">
                <a:effectLst/>
                <a:latin typeface="Noto Sans Symbols"/>
                <a:ea typeface="Noto Sans Symbols"/>
                <a:cs typeface="Noto Sans Symbols"/>
              </a:rPr>
              <a:t>What is the timeline for completion?</a:t>
            </a:r>
          </a:p>
          <a:p>
            <a:pPr marL="285750" marR="0" lvl="0" indent="-2857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tab pos="685800" algn="l"/>
              </a:tabLst>
              <a:defRPr/>
            </a:pPr>
            <a:r>
              <a:rPr lang="en-US" sz="1800" dirty="0">
                <a:effectLst/>
                <a:latin typeface="Noto Sans Symbols"/>
                <a:ea typeface="Noto Sans Symbols"/>
                <a:cs typeface="Noto Sans Symbols"/>
              </a:rPr>
              <a:t>How will we know when we’ve succeeded? What specific outcomes or impacts will we see?</a:t>
            </a:r>
          </a:p>
          <a:p>
            <a:pPr marL="0" marR="0" lvl="0" indent="0">
              <a:lnSpc>
                <a:spcPct val="107000"/>
              </a:lnSpc>
              <a:spcBef>
                <a:spcPts val="0"/>
              </a:spcBef>
              <a:spcAft>
                <a:spcPts val="0"/>
              </a:spcAft>
              <a:buClr>
                <a:srgbClr val="000000"/>
              </a:buClr>
              <a:buFont typeface="Arial" panose="020B0604020202020204" pitchFamily="34" charset="0"/>
              <a:buNone/>
              <a:tabLst>
                <a:tab pos="685800" algn="l"/>
              </a:tabLst>
            </a:pPr>
            <a:endParaRPr lang="en-US" sz="1800" dirty="0">
              <a:effectLst/>
              <a:latin typeface="Noto Sans Symbols"/>
              <a:ea typeface="Noto Sans Symbols"/>
              <a:cs typeface="Noto Sans Symbols"/>
            </a:endParaRPr>
          </a:p>
          <a:p>
            <a:pPr marL="0" marR="0" lvl="0" indent="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None/>
              <a:tabLst>
                <a:tab pos="685800" algn="l"/>
              </a:tabLst>
              <a:defRPr/>
            </a:pPr>
            <a:r>
              <a:rPr lang="en-US" sz="1800" dirty="0">
                <a:effectLst/>
                <a:latin typeface="Noto Sans Symbols"/>
                <a:ea typeface="Noto Sans Symbols"/>
                <a:cs typeface="Noto Sans Symbols"/>
              </a:rPr>
              <a:t>We’re going to start drafting the action plan today by thinking about the first two columns – activities and who is responsible. Then we will assign the remaining sections to the workgroups to complete the plan. </a:t>
            </a:r>
          </a:p>
          <a:p>
            <a:endParaRPr lang="en-US" dirty="0"/>
          </a:p>
        </p:txBody>
      </p:sp>
      <p:sp>
        <p:nvSpPr>
          <p:cNvPr id="4" name="Slide Number Placeholder 3"/>
          <p:cNvSpPr>
            <a:spLocks noGrp="1"/>
          </p:cNvSpPr>
          <p:nvPr>
            <p:ph type="sldNum" sz="quarter" idx="5"/>
          </p:nvPr>
        </p:nvSpPr>
        <p:spPr/>
        <p:txBody>
          <a:bodyPr/>
          <a:lstStyle/>
          <a:p>
            <a:fld id="{DAEDE87E-418B-4EC8-8B55-8E0E10818E5E}" type="slidenum">
              <a:rPr lang="en-US" smtClean="0"/>
              <a:t>12</a:t>
            </a:fld>
            <a:endParaRPr lang="en-US"/>
          </a:p>
        </p:txBody>
      </p:sp>
    </p:spTree>
    <p:extLst>
      <p:ext uri="{BB962C8B-B14F-4D97-AF65-F5344CB8AC3E}">
        <p14:creationId xmlns:p14="http://schemas.microsoft.com/office/powerpoint/2010/main" val="26287027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u="sng" dirty="0">
                <a:effectLst/>
                <a:latin typeface="Noto Sans Symbols"/>
                <a:ea typeface="Noto Sans Symbols"/>
                <a:cs typeface="Noto Sans Symbols"/>
              </a:rPr>
              <a:t>SAY</a:t>
            </a:r>
            <a:r>
              <a:rPr lang="en-US" sz="1200" b="0" u="none" dirty="0">
                <a:effectLst/>
                <a:latin typeface="Noto Sans Symbols"/>
                <a:ea typeface="Noto Sans Symbols"/>
                <a:cs typeface="Noto Sans Symbols"/>
              </a:rPr>
              <a:t>: </a:t>
            </a:r>
            <a:r>
              <a:rPr lang="en-US" sz="1200" dirty="0">
                <a:effectLst/>
                <a:latin typeface="Noto Sans Symbols"/>
                <a:ea typeface="Noto Sans Symbols"/>
                <a:cs typeface="Noto Sans Symbols"/>
              </a:rPr>
              <a:t>Let’s look at our first strategy for our first priority. Notetaker, please take notes directly in the Action Plan template.</a:t>
            </a:r>
          </a:p>
          <a:p>
            <a:endParaRPr lang="en-US" dirty="0"/>
          </a:p>
          <a:p>
            <a:pPr marL="0" marR="0" lvl="0" indent="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None/>
              <a:tabLst>
                <a:tab pos="685800" algn="l"/>
              </a:tabLst>
              <a:defRPr/>
            </a:pPr>
            <a:endParaRPr lang="en-US" sz="1200" dirty="0">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None/>
              <a:tabLst>
                <a:tab pos="685800" algn="l"/>
              </a:tabLst>
              <a:defRPr/>
            </a:pPr>
            <a:r>
              <a:rPr lang="en-US" sz="1200" dirty="0">
                <a:effectLst/>
                <a:latin typeface="Calibri" panose="020F0502020204030204" pitchFamily="34" charset="0"/>
                <a:ea typeface="Calibri" panose="020F0502020204030204" pitchFamily="34" charset="0"/>
              </a:rPr>
              <a:t>~</a:t>
            </a:r>
          </a:p>
          <a:p>
            <a:pPr marL="0" marR="0" lvl="0" indent="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None/>
              <a:tabLst>
                <a:tab pos="685800" algn="l"/>
              </a:tabLst>
              <a:defRPr/>
            </a:pPr>
            <a:r>
              <a:rPr lang="en-US" sz="1200" dirty="0">
                <a:effectLst/>
                <a:latin typeface="Calibri" panose="020F0502020204030204" pitchFamily="34" charset="0"/>
                <a:ea typeface="Calibri" panose="020F0502020204030204" pitchFamily="34" charset="0"/>
              </a:rPr>
              <a:t>NOTE TO FACILITATOR</a:t>
            </a:r>
          </a:p>
          <a:p>
            <a:pPr marL="285750" marR="0" lvl="0" indent="-2857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tab pos="685800" algn="l"/>
              </a:tabLst>
              <a:defRPr/>
            </a:pPr>
            <a:r>
              <a:rPr lang="en-US" sz="1200" dirty="0">
                <a:effectLst/>
                <a:latin typeface="Calibri" panose="020F0502020204030204" pitchFamily="34" charset="0"/>
                <a:ea typeface="Calibri" panose="020F0502020204030204" pitchFamily="34" charset="0"/>
              </a:rPr>
              <a:t>Spend about 30 minutes discussing ideas for the first two columns.</a:t>
            </a:r>
          </a:p>
          <a:p>
            <a:pPr marL="285750" marR="0" lvl="0" indent="-2857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tab pos="685800" algn="l"/>
              </a:tabLst>
              <a:defRPr/>
            </a:pPr>
            <a:r>
              <a:rPr lang="en-US" sz="1200" dirty="0">
                <a:effectLst/>
                <a:latin typeface="Calibri" panose="020F0502020204030204" pitchFamily="34" charset="0"/>
                <a:ea typeface="Calibri" panose="020F0502020204030204" pitchFamily="34" charset="0"/>
              </a:rPr>
              <a:t>If you have a larger group, you can split into two groups where each group drafts a different strategy.</a:t>
            </a:r>
          </a:p>
        </p:txBody>
      </p:sp>
      <p:sp>
        <p:nvSpPr>
          <p:cNvPr id="4" name="Slide Number Placeholder 3"/>
          <p:cNvSpPr>
            <a:spLocks noGrp="1"/>
          </p:cNvSpPr>
          <p:nvPr>
            <p:ph type="sldNum" sz="quarter" idx="5"/>
          </p:nvPr>
        </p:nvSpPr>
        <p:spPr/>
        <p:txBody>
          <a:bodyPr/>
          <a:lstStyle/>
          <a:p>
            <a:fld id="{DAEDE87E-418B-4EC8-8B55-8E0E10818E5E}" type="slidenum">
              <a:rPr lang="en-US" smtClean="0"/>
              <a:t>13</a:t>
            </a:fld>
            <a:endParaRPr lang="en-US"/>
          </a:p>
        </p:txBody>
      </p:sp>
    </p:spTree>
    <p:extLst>
      <p:ext uri="{BB962C8B-B14F-4D97-AF65-F5344CB8AC3E}">
        <p14:creationId xmlns:p14="http://schemas.microsoft.com/office/powerpoint/2010/main" val="30995732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AEDE87E-418B-4EC8-8B55-8E0E10818E5E}" type="slidenum">
              <a:rPr lang="en-US" smtClean="0"/>
              <a:t>14</a:t>
            </a:fld>
            <a:endParaRPr lang="en-US"/>
          </a:p>
        </p:txBody>
      </p:sp>
    </p:spTree>
    <p:extLst>
      <p:ext uri="{BB962C8B-B14F-4D97-AF65-F5344CB8AC3E}">
        <p14:creationId xmlns:p14="http://schemas.microsoft.com/office/powerpoint/2010/main" val="29127929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nSpc>
                <a:spcPct val="107000"/>
              </a:lnSpc>
              <a:spcBef>
                <a:spcPts val="0"/>
              </a:spcBef>
              <a:spcAft>
                <a:spcPts val="0"/>
              </a:spcAft>
              <a:buClr>
                <a:srgbClr val="B35F06"/>
              </a:buClr>
              <a:buFont typeface="+mj-lt"/>
              <a:buNone/>
              <a:tabLst>
                <a:tab pos="685800" algn="l"/>
              </a:tabLst>
            </a:pPr>
            <a:r>
              <a:rPr lang="en-US" sz="1200" dirty="0">
                <a:solidFill>
                  <a:srgbClr val="B35F06"/>
                </a:solidFill>
                <a:effectLst/>
                <a:latin typeface="Calibri" panose="020F0502020204030204" pitchFamily="34" charset="0"/>
                <a:ea typeface="Calibri" panose="020F0502020204030204" pitchFamily="34" charset="0"/>
              </a:rPr>
              <a:t>NOTE TO FACILITATOR</a:t>
            </a:r>
          </a:p>
          <a:p>
            <a:pPr marL="171450" marR="0" lvl="0" indent="-171450">
              <a:lnSpc>
                <a:spcPct val="107000"/>
              </a:lnSpc>
              <a:spcBef>
                <a:spcPts val="0"/>
              </a:spcBef>
              <a:spcAft>
                <a:spcPts val="0"/>
              </a:spcAft>
              <a:buClr>
                <a:srgbClr val="B35F06"/>
              </a:buClr>
              <a:buFont typeface="Arial" panose="020B0604020202020204" pitchFamily="34" charset="0"/>
              <a:buChar char="•"/>
              <a:tabLst>
                <a:tab pos="685800" algn="l"/>
              </a:tabLst>
            </a:pPr>
            <a:r>
              <a:rPr lang="en-US" sz="1200" dirty="0">
                <a:solidFill>
                  <a:srgbClr val="B35F06"/>
                </a:solidFill>
                <a:effectLst/>
                <a:latin typeface="Calibri" panose="020F0502020204030204" pitchFamily="34" charset="0"/>
                <a:ea typeface="Calibri" panose="020F0502020204030204" pitchFamily="34" charset="0"/>
              </a:rPr>
              <a:t>Facilitate a discussion to identify next steps – Which workgroups will finish which sections and by when?</a:t>
            </a:r>
          </a:p>
          <a:p>
            <a:pPr marL="171450" marR="0" lvl="0" indent="-171450">
              <a:lnSpc>
                <a:spcPct val="107000"/>
              </a:lnSpc>
              <a:spcBef>
                <a:spcPts val="0"/>
              </a:spcBef>
              <a:spcAft>
                <a:spcPts val="0"/>
              </a:spcAft>
              <a:buClr>
                <a:srgbClr val="B35F06"/>
              </a:buClr>
              <a:buFont typeface="Arial" panose="020B0604020202020204" pitchFamily="34" charset="0"/>
              <a:buChar char="•"/>
              <a:tabLst>
                <a:tab pos="685800" algn="l"/>
              </a:tabLst>
            </a:pPr>
            <a:endParaRPr lang="en-US" sz="1200" dirty="0">
              <a:solidFill>
                <a:srgbClr val="B35F06"/>
              </a:solidFill>
              <a:effectLst/>
              <a:latin typeface="Calibri" panose="020F0502020204030204" pitchFamily="34" charset="0"/>
              <a:ea typeface="Calibri" panose="020F0502020204030204" pitchFamily="34" charset="0"/>
            </a:endParaRPr>
          </a:p>
          <a:p>
            <a:pPr marL="171450" marR="0" lvl="0" indent="-171450">
              <a:lnSpc>
                <a:spcPct val="107000"/>
              </a:lnSpc>
              <a:spcBef>
                <a:spcPts val="0"/>
              </a:spcBef>
              <a:spcAft>
                <a:spcPts val="0"/>
              </a:spcAft>
              <a:buClr>
                <a:srgbClr val="B35F06"/>
              </a:buClr>
              <a:buFont typeface="Arial" panose="020B0604020202020204" pitchFamily="34" charset="0"/>
              <a:buChar char="•"/>
              <a:tabLst>
                <a:tab pos="685800" algn="l"/>
              </a:tabLst>
            </a:pPr>
            <a:r>
              <a:rPr lang="en-US" sz="1200" dirty="0">
                <a:solidFill>
                  <a:srgbClr val="B35F06"/>
                </a:solidFill>
                <a:effectLst/>
                <a:latin typeface="Calibri" panose="020F0502020204030204" pitchFamily="34" charset="0"/>
                <a:ea typeface="Calibri" panose="020F0502020204030204" pitchFamily="34" charset="0"/>
              </a:rPr>
              <a:t>Make sure to discuss updates from workgroups in future coalition meetings.</a:t>
            </a:r>
          </a:p>
          <a:p>
            <a:pPr marL="171450" marR="0" lvl="0" indent="-171450">
              <a:lnSpc>
                <a:spcPct val="107000"/>
              </a:lnSpc>
              <a:spcBef>
                <a:spcPts val="0"/>
              </a:spcBef>
              <a:spcAft>
                <a:spcPts val="0"/>
              </a:spcAft>
              <a:buClr>
                <a:srgbClr val="B35F06"/>
              </a:buClr>
              <a:buFont typeface="Arial" panose="020B0604020202020204" pitchFamily="34" charset="0"/>
              <a:buChar char="•"/>
              <a:tabLst>
                <a:tab pos="685800" algn="l"/>
              </a:tabLst>
            </a:pPr>
            <a:endParaRPr lang="en-US" sz="1200" dirty="0">
              <a:solidFill>
                <a:srgbClr val="B35F06"/>
              </a:solidFill>
              <a:effectLst/>
              <a:latin typeface="Calibri" panose="020F0502020204030204" pitchFamily="34" charset="0"/>
              <a:ea typeface="Calibri" panose="020F0502020204030204" pitchFamily="34" charset="0"/>
            </a:endParaRPr>
          </a:p>
          <a:p>
            <a:pPr marL="171450" marR="0" lvl="0" indent="-171450">
              <a:lnSpc>
                <a:spcPct val="107000"/>
              </a:lnSpc>
              <a:spcBef>
                <a:spcPts val="0"/>
              </a:spcBef>
              <a:spcAft>
                <a:spcPts val="0"/>
              </a:spcAft>
              <a:buClr>
                <a:srgbClr val="B35F06"/>
              </a:buClr>
              <a:buFont typeface="Arial" panose="020B0604020202020204" pitchFamily="34" charset="0"/>
              <a:buChar char="•"/>
              <a:tabLst>
                <a:tab pos="685800" algn="l"/>
              </a:tabLst>
            </a:pPr>
            <a:r>
              <a:rPr lang="en-US" sz="1200" dirty="0">
                <a:effectLst/>
                <a:latin typeface="Calibri Light" panose="020F0302020204030204" pitchFamily="34" charset="0"/>
                <a:ea typeface="Calibri" panose="020F0502020204030204" pitchFamily="34" charset="0"/>
                <a:cs typeface="Times New Roman" panose="02020603050405020304" pitchFamily="18" charset="0"/>
              </a:rPr>
              <a:t>Make sure all action steps have been </a:t>
            </a:r>
            <a:r>
              <a:rPr lang="en-US" sz="1200" b="0" dirty="0">
                <a:effectLst/>
                <a:latin typeface="Calibri Light" panose="020F0302020204030204" pitchFamily="34" charset="0"/>
                <a:ea typeface="Calibri" panose="020F0502020204030204" pitchFamily="34" charset="0"/>
                <a:cs typeface="Times New Roman" panose="02020603050405020304" pitchFamily="18" charset="0"/>
              </a:rPr>
              <a:t>assigned to specific members and have feasible deadlines.</a:t>
            </a:r>
            <a:endParaRPr lang="en-US" sz="1200" b="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DAEDE87E-418B-4EC8-8B55-8E0E10818E5E}" type="slidenum">
              <a:rPr lang="en-US" smtClean="0"/>
              <a:t>15</a:t>
            </a:fld>
            <a:endParaRPr lang="en-US"/>
          </a:p>
        </p:txBody>
      </p:sp>
    </p:spTree>
    <p:extLst>
      <p:ext uri="{BB962C8B-B14F-4D97-AF65-F5344CB8AC3E}">
        <p14:creationId xmlns:p14="http://schemas.microsoft.com/office/powerpoint/2010/main" val="42395223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DE87E-418B-4EC8-8B55-8E0E10818E5E}" type="slidenum">
              <a:rPr lang="en-US" smtClean="0"/>
              <a:t>16</a:t>
            </a:fld>
            <a:endParaRPr lang="en-US"/>
          </a:p>
        </p:txBody>
      </p:sp>
    </p:spTree>
    <p:extLst>
      <p:ext uri="{BB962C8B-B14F-4D97-AF65-F5344CB8AC3E}">
        <p14:creationId xmlns:p14="http://schemas.microsoft.com/office/powerpoint/2010/main" val="7715474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DE87E-418B-4EC8-8B55-8E0E10818E5E}" type="slidenum">
              <a:rPr lang="en-US" smtClean="0"/>
              <a:t>17</a:t>
            </a:fld>
            <a:endParaRPr lang="en-US"/>
          </a:p>
        </p:txBody>
      </p:sp>
    </p:spTree>
    <p:extLst>
      <p:ext uri="{BB962C8B-B14F-4D97-AF65-F5344CB8AC3E}">
        <p14:creationId xmlns:p14="http://schemas.microsoft.com/office/powerpoint/2010/main" val="265691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DE87E-418B-4EC8-8B55-8E0E10818E5E}" type="slidenum">
              <a:rPr lang="en-US" smtClean="0"/>
              <a:t>2</a:t>
            </a:fld>
            <a:endParaRPr lang="en-US"/>
          </a:p>
        </p:txBody>
      </p:sp>
    </p:spTree>
    <p:extLst>
      <p:ext uri="{BB962C8B-B14F-4D97-AF65-F5344CB8AC3E}">
        <p14:creationId xmlns:p14="http://schemas.microsoft.com/office/powerpoint/2010/main" val="13578728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0"/>
              </a:spcBef>
              <a:spcAft>
                <a:spcPct val="0"/>
              </a:spcAft>
              <a:buClrTx/>
              <a:buSzTx/>
              <a:buFont typeface="+mj-lt"/>
              <a:buNone/>
              <a:tabLst/>
            </a:pPr>
            <a:r>
              <a:rPr kumimoji="0" lang="en-US" altLang="en-US" sz="1200" b="1" i="0" u="sng" strike="noStrike" cap="none" normalizeH="0" baseline="0" dirty="0">
                <a:ln>
                  <a:noFill/>
                </a:ln>
                <a:solidFill>
                  <a:schemeClr val="tx1"/>
                </a:solidFill>
                <a:effectLst/>
                <a:latin typeface="Calibri Light" panose="020F0302020204030204" pitchFamily="34" charset="0"/>
                <a:ea typeface="Calibri" panose="020F0502020204030204" pitchFamily="34" charset="0"/>
                <a:cs typeface="Calibri Light" panose="020F0302020204030204" pitchFamily="34" charset="0"/>
              </a:rPr>
              <a:t>SAY: </a:t>
            </a:r>
            <a:r>
              <a:rPr kumimoji="0" lang="en-US" altLang="en-US" sz="1200" b="0" i="0" u="none" strike="noStrike" cap="none" normalizeH="0" baseline="0" dirty="0">
                <a:ln>
                  <a:noFill/>
                </a:ln>
                <a:solidFill>
                  <a:schemeClr val="tx1"/>
                </a:solidFill>
                <a:effectLst/>
                <a:latin typeface="Calibri Light" panose="020F0302020204030204" pitchFamily="34" charset="0"/>
                <a:ea typeface="Calibri" panose="020F0502020204030204" pitchFamily="34" charset="0"/>
                <a:cs typeface="Calibri Light" panose="020F0302020204030204" pitchFamily="34" charset="0"/>
              </a:rPr>
              <a:t>Our check-in question today is: [Facilitator choses a check-in question before the meeting]</a:t>
            </a:r>
          </a:p>
          <a:p>
            <a:pPr marL="0" marR="0" lvl="0" indent="0" fontAlgn="base">
              <a:lnSpc>
                <a:spcPct val="106000"/>
              </a:lnSpc>
              <a:spcBef>
                <a:spcPts val="0"/>
              </a:spcBef>
              <a:spcAft>
                <a:spcPts val="0"/>
              </a:spcAft>
              <a:buFont typeface="Symbol" panose="05050102010706020507" pitchFamily="18" charset="2"/>
              <a:buNone/>
            </a:pPr>
            <a:endParaRPr lang="en-US" sz="1200" dirty="0">
              <a:effectLst/>
              <a:latin typeface="Calibri Light" panose="020F0302020204030204" pitchFamily="34" charset="0"/>
              <a:ea typeface="Times New Roman" panose="02020603050405020304" pitchFamily="18" charset="0"/>
              <a:cs typeface="Times New Roman" panose="02020603050405020304" pitchFamily="18" charset="0"/>
            </a:endParaRPr>
          </a:p>
          <a:p>
            <a:pPr marL="0" marR="0" lvl="0" indent="0" fontAlgn="base">
              <a:lnSpc>
                <a:spcPct val="106000"/>
              </a:lnSpc>
              <a:spcBef>
                <a:spcPts val="0"/>
              </a:spcBef>
              <a:spcAft>
                <a:spcPts val="0"/>
              </a:spcAft>
              <a:buFont typeface="Symbol" panose="05050102010706020507" pitchFamily="18" charset="2"/>
              <a:buNone/>
            </a:pPr>
            <a:endParaRPr lang="en-US" sz="1200" dirty="0">
              <a:effectLst/>
              <a:latin typeface="Calibri Light" panose="020F0302020204030204" pitchFamily="34" charset="0"/>
              <a:ea typeface="Times New Roman" panose="02020603050405020304" pitchFamily="18" charset="0"/>
              <a:cs typeface="Times New Roman" panose="02020603050405020304" pitchFamily="18" charset="0"/>
            </a:endParaRPr>
          </a:p>
          <a:p>
            <a:pPr marL="0" marR="0" lvl="0" indent="0" fontAlgn="base">
              <a:lnSpc>
                <a:spcPct val="106000"/>
              </a:lnSpc>
              <a:spcBef>
                <a:spcPts val="0"/>
              </a:spcBef>
              <a:spcAft>
                <a:spcPts val="0"/>
              </a:spcAft>
              <a:buFont typeface="Symbol" panose="05050102010706020507" pitchFamily="18" charset="2"/>
              <a:buNone/>
            </a:pPr>
            <a:r>
              <a:rPr lang="en-US" sz="1200" dirty="0">
                <a:effectLst/>
                <a:latin typeface="Calibri Light" panose="020F0302020204030204" pitchFamily="34" charset="0"/>
                <a:ea typeface="Times New Roman" panose="02020603050405020304" pitchFamily="18" charset="0"/>
                <a:cs typeface="Times New Roman" panose="02020603050405020304" pitchFamily="18" charset="0"/>
              </a:rPr>
              <a:t>~</a:t>
            </a:r>
          </a:p>
          <a:p>
            <a:pPr marL="0" marR="0" lvl="0" indent="0" algn="l" defTabSz="914400" rtl="0" eaLnBrk="0" fontAlgn="base" latinLnBrk="0" hangingPunct="0">
              <a:lnSpc>
                <a:spcPct val="100000"/>
              </a:lnSpc>
              <a:spcBef>
                <a:spcPct val="0"/>
              </a:spcBef>
              <a:spcAft>
                <a:spcPct val="0"/>
              </a:spcAft>
              <a:buClrTx/>
              <a:buSzTx/>
              <a:buFont typeface="+mj-lt"/>
              <a:buNone/>
              <a:tabLst/>
            </a:pPr>
            <a:r>
              <a:rPr kumimoji="0" lang="en-US" altLang="en-US" sz="1200" b="0" i="0" u="none" strike="noStrike" cap="none" normalizeH="0" baseline="0" dirty="0">
                <a:ln>
                  <a:noFill/>
                </a:ln>
                <a:solidFill>
                  <a:schemeClr val="tx1"/>
                </a:solidFill>
                <a:effectLst/>
                <a:latin typeface="Calibri Light" panose="020F0302020204030204" pitchFamily="34" charset="0"/>
                <a:ea typeface="Calibri" panose="020F0502020204030204" pitchFamily="34" charset="0"/>
                <a:cs typeface="Calibri Light" panose="020F0302020204030204" pitchFamily="34" charset="0"/>
              </a:rPr>
              <a:t>Notetaker and Timekeeper</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400" b="0" i="0" u="none" strike="noStrike" cap="none" normalizeH="0" baseline="0" dirty="0">
                <a:ln>
                  <a:noFill/>
                </a:ln>
                <a:solidFill>
                  <a:schemeClr val="tx1"/>
                </a:solidFill>
                <a:effectLst/>
                <a:latin typeface="Calibri Light" panose="020F0302020204030204" pitchFamily="34" charset="0"/>
                <a:ea typeface="Calibri" panose="020F0502020204030204" pitchFamily="34" charset="0"/>
                <a:cs typeface="Calibri Light" panose="020F0302020204030204" pitchFamily="34" charset="0"/>
              </a:rPr>
              <a:t>The timekeeper should be comfortable helping the facilitator redirect people and keeping the meeting on track. </a:t>
            </a:r>
            <a:endParaRPr kumimoji="0" lang="en-US" altLang="en-US" sz="900" b="0" i="0" u="none" strike="noStrike" cap="none" normalizeH="0" baseline="0" dirty="0">
              <a:ln>
                <a:noFill/>
              </a:ln>
              <a:solidFill>
                <a:schemeClr val="tx1"/>
              </a:solidFill>
              <a:effectLst/>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400" b="0" i="0" u="none" strike="noStrike" cap="none" normalizeH="0" baseline="0" dirty="0">
                <a:ln>
                  <a:noFill/>
                </a:ln>
                <a:solidFill>
                  <a:schemeClr val="tx1"/>
                </a:solidFill>
                <a:effectLst/>
                <a:latin typeface="Calibri Light" panose="020F0302020204030204" pitchFamily="34" charset="0"/>
                <a:ea typeface="Calibri" panose="020F0502020204030204" pitchFamily="34" charset="0"/>
                <a:cs typeface="Calibri Light" panose="020F0302020204030204" pitchFamily="34" charset="0"/>
              </a:rPr>
              <a:t>Key </a:t>
            </a:r>
            <a:r>
              <a:rPr kumimoji="0" lang="en-US" altLang="en-US" sz="1200" b="0" i="0" u="none" strike="noStrike" cap="none" normalizeH="0" baseline="0" dirty="0">
                <a:ln>
                  <a:noFill/>
                </a:ln>
                <a:solidFill>
                  <a:schemeClr val="tx1"/>
                </a:solidFill>
                <a:effectLst/>
                <a:latin typeface="Calibri Light" panose="020F0302020204030204" pitchFamily="34" charset="0"/>
                <a:ea typeface="Calibri" panose="020F0502020204030204" pitchFamily="34" charset="0"/>
                <a:cs typeface="Calibri Light" panose="020F0302020204030204" pitchFamily="34" charset="0"/>
              </a:rPr>
              <a:t>discussion points, decisions made, assignments, and assignments should be identified in the minutes.</a:t>
            </a:r>
          </a:p>
          <a:p>
            <a:pPr marL="0" marR="0" lvl="0" indent="0" algn="l" defTabSz="914400" rtl="0" eaLnBrk="0" fontAlgn="base" latinLnBrk="0" hangingPunct="0">
              <a:lnSpc>
                <a:spcPct val="100000"/>
              </a:lnSpc>
              <a:spcBef>
                <a:spcPct val="0"/>
              </a:spcBef>
              <a:spcAft>
                <a:spcPct val="0"/>
              </a:spcAft>
              <a:buClrTx/>
              <a:buSzTx/>
              <a:buFont typeface="+mj-lt"/>
              <a:buNone/>
              <a:tabLst/>
            </a:pP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 typeface="+mj-lt"/>
              <a:buNone/>
              <a:tabLst/>
            </a:pPr>
            <a:r>
              <a:rPr kumimoji="0" lang="en-US" altLang="en-US" sz="800" b="0" i="0" u="none" strike="noStrike" cap="none" normalizeH="0" baseline="0" dirty="0">
                <a:ln>
                  <a:noFill/>
                </a:ln>
                <a:solidFill>
                  <a:schemeClr val="tx1"/>
                </a:solidFill>
                <a:effectLst/>
              </a:rPr>
              <a:t>Shared Documents</a:t>
            </a:r>
          </a:p>
          <a:p>
            <a:pPr marL="285750" marR="0" lvl="0" indent="-285750">
              <a:lnSpc>
                <a:spcPct val="107000"/>
              </a:lnSpc>
              <a:spcBef>
                <a:spcPts val="0"/>
              </a:spcBef>
              <a:spcAft>
                <a:spcPts val="800"/>
              </a:spcAft>
              <a:buFont typeface="Arial" panose="020B0604020202020204" pitchFamily="34" charset="0"/>
              <a:buChar char="•"/>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Make sure all members were able to access </a:t>
            </a:r>
            <a:r>
              <a:rPr lang="en-US" sz="1800">
                <a:effectLst/>
                <a:latin typeface="Calibri Light" panose="020F0302020204030204" pitchFamily="34" charset="0"/>
                <a:ea typeface="Calibri" panose="020F0502020204030204" pitchFamily="34" charset="0"/>
                <a:cs typeface="Times New Roman" panose="02020603050405020304" pitchFamily="18" charset="0"/>
              </a:rPr>
              <a:t>Meeting #5 </a:t>
            </a:r>
            <a:r>
              <a:rPr lang="en-US" sz="1800" dirty="0">
                <a:effectLst/>
                <a:latin typeface="Calibri Light" panose="020F0302020204030204" pitchFamily="34" charset="0"/>
                <a:ea typeface="Calibri" panose="020F0502020204030204" pitchFamily="34" charset="0"/>
                <a:cs typeface="Times New Roman" panose="02020603050405020304" pitchFamily="18" charset="0"/>
              </a:rPr>
              <a:t>materials.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DAEDE87E-418B-4EC8-8B55-8E0E10818E5E}" type="slidenum">
              <a:rPr lang="en-US" smtClean="0"/>
              <a:t>3</a:t>
            </a:fld>
            <a:endParaRPr lang="en-US"/>
          </a:p>
        </p:txBody>
      </p:sp>
    </p:spTree>
    <p:extLst>
      <p:ext uri="{BB962C8B-B14F-4D97-AF65-F5344CB8AC3E}">
        <p14:creationId xmlns:p14="http://schemas.microsoft.com/office/powerpoint/2010/main" val="25885867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nSpc>
                <a:spcPct val="107000"/>
              </a:lnSpc>
              <a:spcBef>
                <a:spcPts val="0"/>
              </a:spcBef>
              <a:spcAft>
                <a:spcPts val="0"/>
              </a:spcAft>
              <a:buClr>
                <a:srgbClr val="000000"/>
              </a:buClr>
              <a:buFont typeface="Arial" panose="020B0604020202020204" pitchFamily="34" charset="0"/>
              <a:buNone/>
            </a:pPr>
            <a:r>
              <a:rPr lang="en-US" sz="1800" b="1" u="sng" dirty="0">
                <a:effectLst/>
                <a:latin typeface="Calibri Light" panose="020F0302020204030204" pitchFamily="34" charset="0"/>
                <a:ea typeface="Calibri" panose="020F0502020204030204" pitchFamily="34" charset="0"/>
                <a:cs typeface="Times New Roman" panose="02020603050405020304" pitchFamily="18" charset="0"/>
              </a:rPr>
              <a:t>SAY: </a:t>
            </a:r>
            <a:r>
              <a:rPr lang="en-US" sz="1800" dirty="0">
                <a:effectLst/>
                <a:latin typeface="Calibri Light" panose="020F0302020204030204" pitchFamily="34" charset="0"/>
                <a:ea typeface="Calibri" panose="020F0502020204030204" pitchFamily="34" charset="0"/>
                <a:cs typeface="Times New Roman" panose="02020603050405020304" pitchFamily="18" charset="0"/>
              </a:rPr>
              <a:t> In this meeting, </a:t>
            </a:r>
            <a:r>
              <a:rPr lang="en-US" sz="1200" dirty="0">
                <a:solidFill>
                  <a:srgbClr val="000000"/>
                </a:solidFill>
                <a:effectLst/>
                <a:latin typeface="Noto Sans Symbols"/>
                <a:ea typeface="Noto Sans Symbols"/>
                <a:cs typeface="Noto Sans Symbols"/>
              </a:rPr>
              <a:t>we will approve our strategic plan and then start outlining an action plan. This is the last step of Coalitions Lite before we dive into implementation!</a:t>
            </a:r>
            <a:endParaRPr lang="en-US" sz="1800"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DAEDE87E-418B-4EC8-8B55-8E0E10818E5E}" type="slidenum">
              <a:rPr lang="en-US" smtClean="0"/>
              <a:t>4</a:t>
            </a:fld>
            <a:endParaRPr lang="en-US"/>
          </a:p>
        </p:txBody>
      </p:sp>
    </p:spTree>
    <p:extLst>
      <p:ext uri="{BB962C8B-B14F-4D97-AF65-F5344CB8AC3E}">
        <p14:creationId xmlns:p14="http://schemas.microsoft.com/office/powerpoint/2010/main" val="15749170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DE87E-418B-4EC8-8B55-8E0E10818E5E}" type="slidenum">
              <a:rPr lang="en-US" smtClean="0"/>
              <a:t>5</a:t>
            </a:fld>
            <a:endParaRPr lang="en-US"/>
          </a:p>
        </p:txBody>
      </p:sp>
    </p:spTree>
    <p:extLst>
      <p:ext uri="{BB962C8B-B14F-4D97-AF65-F5344CB8AC3E}">
        <p14:creationId xmlns:p14="http://schemas.microsoft.com/office/powerpoint/2010/main" val="29769622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en-US" sz="1200" dirty="0">
                <a:effectLst/>
                <a:latin typeface="Calibri Light" panose="020F0302020204030204" pitchFamily="34" charset="0"/>
                <a:ea typeface="Calibri" panose="020F0502020204030204" pitchFamily="34" charset="0"/>
                <a:cs typeface="Times New Roman" panose="02020603050405020304" pitchFamily="18" charset="0"/>
              </a:rPr>
              <a:t>Summarize the outcome of Steps 1 - 5</a:t>
            </a:r>
            <a:r>
              <a:rPr lang="en-US" sz="1200" u="none"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endParaRPr lang="en-US" sz="1200" u="none"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en-US" sz="1200" b="1" u="sng"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rPr>
              <a:t>SAY</a:t>
            </a:r>
            <a:r>
              <a:rPr lang="en-US" sz="1200" b="0" u="none"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rPr>
              <a:t>: </a:t>
            </a:r>
            <a:r>
              <a:rPr lang="en-US" sz="1200" u="none"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rPr>
              <a:t>Today is the final meeting of the Coalitions Lite strategic planning process! For those of you who have not been participating in the meetings so far, we’ll quickly review the Coalitions Lite process and all the work the team has accomplished.</a:t>
            </a:r>
          </a:p>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endParaRPr lang="en-US" sz="1200" u="none"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en-US" sz="1200" u="none"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rPr>
              <a:t>Coalitions Lite is a step-by-step strategic planning process that walks a coalition through identifying priorities, defining goals, and selecting proven strategies that directly impact the priorities. Through these 6 steps, our team has:</a:t>
            </a:r>
          </a:p>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endParaRPr lang="en-US" sz="1200" u="none"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107000"/>
              </a:lnSpc>
              <a:spcBef>
                <a:spcPts val="0"/>
              </a:spcBef>
              <a:spcAft>
                <a:spcPts val="0"/>
              </a:spcAft>
              <a:buClrTx/>
              <a:buSzTx/>
              <a:buFont typeface="Symbol" panose="05050102010706020507" pitchFamily="18" charset="2"/>
              <a:buAutoNum type="arabicParenR"/>
              <a:tabLst/>
              <a:defRPr/>
            </a:pPr>
            <a:r>
              <a:rPr lang="en-US" sz="1200" u="none"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rPr>
              <a:t>c</a:t>
            </a:r>
            <a:r>
              <a:rPr lang="en-US" sz="1200" u="none" dirty="0">
                <a:effectLst/>
                <a:latin typeface="Calibri Light" panose="020F0302020204030204" pitchFamily="34" charset="0"/>
                <a:ea typeface="Calibri" panose="020F0502020204030204" pitchFamily="34" charset="0"/>
                <a:cs typeface="Times New Roman" panose="02020603050405020304" pitchFamily="18" charset="0"/>
              </a:rPr>
              <a:t>reated </a:t>
            </a:r>
            <a:r>
              <a:rPr lang="en-US" sz="1200" dirty="0">
                <a:effectLst/>
                <a:latin typeface="Calibri Light" panose="020F0302020204030204" pitchFamily="34" charset="0"/>
                <a:ea typeface="Calibri" panose="020F0502020204030204" pitchFamily="34" charset="0"/>
                <a:cs typeface="Times New Roman" panose="02020603050405020304" pitchFamily="18" charset="0"/>
              </a:rPr>
              <a:t>a plan for engaging </a:t>
            </a:r>
            <a:r>
              <a:rPr lang="en-US" sz="1200" u="none" dirty="0">
                <a:effectLst/>
                <a:latin typeface="Calibri Light" panose="020F0302020204030204" pitchFamily="34" charset="0"/>
                <a:ea typeface="Calibri" panose="020F0502020204030204" pitchFamily="34" charset="0"/>
                <a:cs typeface="Times New Roman" panose="02020603050405020304" pitchFamily="18" charset="0"/>
              </a:rPr>
              <a:t>in </a:t>
            </a:r>
            <a:r>
              <a:rPr lang="en-US" sz="1200" u="none"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rPr>
              <a:t>Coalitions Lite;</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AutoNum type="arabicParenR"/>
              <a:tabLst/>
              <a:defRPr/>
            </a:pPr>
            <a:r>
              <a:rPr lang="en-US" sz="1800" u="none"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rPr>
              <a:t>i</a:t>
            </a:r>
            <a:r>
              <a:rPr lang="en-US" sz="1800" dirty="0">
                <a:effectLst/>
                <a:latin typeface="Calibri Light" panose="020F0302020204030204" pitchFamily="34" charset="0"/>
                <a:ea typeface="Calibri" panose="020F0502020204030204" pitchFamily="34" charset="0"/>
                <a:cs typeface="Times New Roman" panose="02020603050405020304" pitchFamily="18" charset="0"/>
              </a:rPr>
              <a:t>dentified our priorities;</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AutoNum type="arabicParenR"/>
              <a:tabLst/>
              <a:defRPr/>
            </a:pPr>
            <a:r>
              <a:rPr lang="en-US" sz="1200" u="none"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rPr>
              <a:t>conducted interviews and reviewed and summarized data;</a:t>
            </a:r>
          </a:p>
          <a:p>
            <a:pPr marL="342900" marR="0" lvl="0" indent="-342900">
              <a:lnSpc>
                <a:spcPct val="107000"/>
              </a:lnSpc>
              <a:spcBef>
                <a:spcPts val="0"/>
              </a:spcBef>
              <a:spcAft>
                <a:spcPts val="0"/>
              </a:spcAft>
              <a:buFontTx/>
              <a:buAutoNum type="arabicParenR"/>
            </a:pPr>
            <a:r>
              <a:rPr lang="en-US" sz="1200" dirty="0">
                <a:effectLst/>
                <a:latin typeface="Calibri Light" panose="020F0302020204030204" pitchFamily="34" charset="0"/>
                <a:ea typeface="Calibri" panose="020F0502020204030204" pitchFamily="34" charset="0"/>
                <a:cs typeface="Times New Roman" panose="02020603050405020304" pitchFamily="18" charset="0"/>
              </a:rPr>
              <a:t>specified our priorities;</a:t>
            </a:r>
          </a:p>
          <a:p>
            <a:pPr marL="342900" marR="0" lvl="0" indent="-342900">
              <a:lnSpc>
                <a:spcPct val="107000"/>
              </a:lnSpc>
              <a:spcBef>
                <a:spcPts val="0"/>
              </a:spcBef>
              <a:spcAft>
                <a:spcPts val="0"/>
              </a:spcAft>
              <a:buFontTx/>
              <a:buAutoNum type="arabicParenR"/>
            </a:pPr>
            <a:r>
              <a:rPr lang="en-US" sz="1200" dirty="0">
                <a:effectLst/>
                <a:latin typeface="Calibri Light" panose="020F0302020204030204" pitchFamily="34" charset="0"/>
                <a:ea typeface="Calibri" panose="020F0502020204030204" pitchFamily="34" charset="0"/>
                <a:cs typeface="Times New Roman" panose="02020603050405020304" pitchFamily="18" charset="0"/>
              </a:rPr>
              <a:t>gained an understanding of why the issues are happening in our community (contributing factors);</a:t>
            </a:r>
          </a:p>
          <a:p>
            <a:pPr marL="342900" marR="0" lvl="0" indent="-342900">
              <a:lnSpc>
                <a:spcPct val="107000"/>
              </a:lnSpc>
              <a:spcBef>
                <a:spcPts val="0"/>
              </a:spcBef>
              <a:spcAft>
                <a:spcPts val="0"/>
              </a:spcAft>
              <a:buFontTx/>
              <a:buAutoNum type="arabicParenR"/>
            </a:pPr>
            <a:r>
              <a:rPr lang="en-US" sz="1200" dirty="0">
                <a:effectLst/>
                <a:latin typeface="Calibri Light" panose="020F0302020204030204" pitchFamily="34" charset="0"/>
                <a:cs typeface="Times New Roman" panose="02020603050405020304" pitchFamily="18" charset="0"/>
              </a:rPr>
              <a:t>r</a:t>
            </a:r>
            <a:r>
              <a:rPr lang="en-US" sz="1200" dirty="0">
                <a:latin typeface="Calibri Light" panose="020F0302020204030204" pitchFamily="34" charset="0"/>
              </a:rPr>
              <a:t>eviewed existing community resources; </a:t>
            </a:r>
          </a:p>
          <a:p>
            <a:pPr marL="342900" marR="0" lvl="0" indent="-342900">
              <a:lnSpc>
                <a:spcPct val="107000"/>
              </a:lnSpc>
              <a:spcBef>
                <a:spcPts val="0"/>
              </a:spcBef>
              <a:spcAft>
                <a:spcPts val="0"/>
              </a:spcAft>
              <a:buFontTx/>
              <a:buAutoNum type="arabicParenR"/>
            </a:pPr>
            <a:r>
              <a:rPr lang="en-US" sz="1200" dirty="0">
                <a:latin typeface="Calibri Light" panose="020F0302020204030204" pitchFamily="34" charset="0"/>
              </a:rPr>
              <a:t>selected our strategies</a:t>
            </a:r>
            <a:r>
              <a:rPr lang="en-US" sz="1200" dirty="0">
                <a:effectLst/>
                <a:latin typeface="Calibri Light" panose="020F0302020204030204" pitchFamily="34" charset="0"/>
                <a:cs typeface="Times New Roman" panose="02020603050405020304" pitchFamily="18" charset="0"/>
              </a:rPr>
              <a:t>; </a:t>
            </a:r>
          </a:p>
          <a:p>
            <a:pPr marL="342900" marR="0" lvl="0" indent="-342900">
              <a:lnSpc>
                <a:spcPct val="107000"/>
              </a:lnSpc>
              <a:spcBef>
                <a:spcPts val="0"/>
              </a:spcBef>
              <a:spcAft>
                <a:spcPts val="0"/>
              </a:spcAft>
              <a:buFontTx/>
              <a:buAutoNum type="arabicParenR"/>
            </a:pPr>
            <a:r>
              <a:rPr lang="en-US" sz="1200" dirty="0">
                <a:effectLst/>
                <a:latin typeface="Calibri Light" panose="020F0302020204030204" pitchFamily="34" charset="0"/>
                <a:ea typeface="Calibri" panose="020F0502020204030204" pitchFamily="34" charset="0"/>
                <a:cs typeface="Times New Roman" panose="02020603050405020304" pitchFamily="18" charset="0"/>
              </a:rPr>
              <a:t>drafted the strategic plan; and</a:t>
            </a:r>
          </a:p>
          <a:p>
            <a:pPr marL="342900" marR="0" lvl="0" indent="-342900">
              <a:lnSpc>
                <a:spcPct val="107000"/>
              </a:lnSpc>
              <a:spcBef>
                <a:spcPts val="0"/>
              </a:spcBef>
              <a:spcAft>
                <a:spcPts val="0"/>
              </a:spcAft>
              <a:buFontTx/>
              <a:buAutoNum type="arabicParenR"/>
            </a:pPr>
            <a:r>
              <a:rPr lang="en-US" sz="1200" dirty="0">
                <a:effectLst/>
                <a:latin typeface="Calibri Light" panose="020F0302020204030204" pitchFamily="34" charset="0"/>
                <a:ea typeface="Calibri" panose="020F0502020204030204" pitchFamily="34" charset="0"/>
                <a:cs typeface="Times New Roman" panose="02020603050405020304" pitchFamily="18" charset="0"/>
              </a:rPr>
              <a:t>updated and gotten feedback from our stakeholders along the way.</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AutoNum type="arabicParenR"/>
              <a:tabLst/>
              <a:defRPr/>
            </a:pPr>
            <a:endParaRPr lang="en-US" sz="1200" u="none"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Font typeface="Symbol" panose="05050102010706020507" pitchFamily="18" charset="2"/>
              <a:buNone/>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Font typeface="Symbol" panose="05050102010706020507" pitchFamily="18" charset="2"/>
              <a:buNone/>
            </a:pPr>
            <a:r>
              <a:rPr lang="en-US" sz="1200" dirty="0">
                <a:effectLst/>
                <a:latin typeface="Calibri" panose="020F0502020204030204" pitchFamily="34" charset="0"/>
                <a:ea typeface="Calibri" panose="020F0502020204030204" pitchFamily="34" charset="0"/>
                <a:cs typeface="Times New Roman" panose="02020603050405020304" pitchFamily="18" charset="0"/>
              </a:rPr>
              <a:t>~</a:t>
            </a:r>
          </a:p>
          <a:p>
            <a:pPr marL="0" marR="0" lvl="0" indent="0">
              <a:lnSpc>
                <a:spcPct val="107000"/>
              </a:lnSpc>
              <a:spcBef>
                <a:spcPts val="0"/>
              </a:spcBef>
              <a:spcAft>
                <a:spcPts val="0"/>
              </a:spcAft>
              <a:buFont typeface="Symbol" panose="05050102010706020507" pitchFamily="18" charset="2"/>
              <a:buNone/>
            </a:pPr>
            <a:r>
              <a:rPr lang="en-US" sz="1200" dirty="0">
                <a:effectLst/>
                <a:latin typeface="Calibri" panose="020F0502020204030204" pitchFamily="34" charset="0"/>
                <a:ea typeface="Calibri" panose="020F0502020204030204" pitchFamily="34" charset="0"/>
                <a:cs typeface="Times New Roman" panose="02020603050405020304" pitchFamily="18" charset="0"/>
              </a:rPr>
              <a:t>NOTE TO FACILITATOR</a:t>
            </a:r>
          </a:p>
          <a:p>
            <a:pPr marL="171450" marR="0" lvl="0" indent="-171450">
              <a:lnSpc>
                <a:spcPct val="107000"/>
              </a:lnSpc>
              <a:spcBef>
                <a:spcPts val="0"/>
              </a:spcBef>
              <a:spcAft>
                <a:spcPts val="0"/>
              </a:spcAft>
              <a:buFont typeface="Arial" panose="020B0604020202020204" pitchFamily="34" charset="0"/>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Replace the above timeline graphic with the timeline you created in Meeting #1.</a:t>
            </a:r>
          </a:p>
        </p:txBody>
      </p:sp>
      <p:sp>
        <p:nvSpPr>
          <p:cNvPr id="4" name="Slide Number Placeholder 3"/>
          <p:cNvSpPr>
            <a:spLocks noGrp="1"/>
          </p:cNvSpPr>
          <p:nvPr>
            <p:ph type="sldNum" sz="quarter" idx="5"/>
          </p:nvPr>
        </p:nvSpPr>
        <p:spPr/>
        <p:txBody>
          <a:bodyPr/>
          <a:lstStyle/>
          <a:p>
            <a:fld id="{DAEDE87E-418B-4EC8-8B55-8E0E10818E5E}" type="slidenum">
              <a:rPr lang="en-US" smtClean="0"/>
              <a:t>6</a:t>
            </a:fld>
            <a:endParaRPr lang="en-US"/>
          </a:p>
        </p:txBody>
      </p:sp>
    </p:spTree>
    <p:extLst>
      <p:ext uri="{BB962C8B-B14F-4D97-AF65-F5344CB8AC3E}">
        <p14:creationId xmlns:p14="http://schemas.microsoft.com/office/powerpoint/2010/main" val="11741368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7000"/>
              </a:lnSpc>
              <a:spcBef>
                <a:spcPts val="0"/>
              </a:spcBef>
              <a:spcAft>
                <a:spcPts val="800"/>
              </a:spcAft>
              <a:buClrTx/>
              <a:buSzTx/>
              <a:buFont typeface="Symbol" panose="05050102010706020507" pitchFamily="18" charset="2"/>
              <a:buNone/>
              <a:tabLst/>
              <a:defRPr/>
            </a:pPr>
            <a:r>
              <a:rPr lang="en-US" sz="1200" b="1" u="sng" dirty="0">
                <a:effectLst/>
                <a:latin typeface="Calibri Light" panose="020F0302020204030204" pitchFamily="34" charset="0"/>
                <a:ea typeface="Calibri" panose="020F0502020204030204" pitchFamily="34" charset="0"/>
                <a:cs typeface="Times New Roman" panose="02020603050405020304" pitchFamily="18" charset="0"/>
              </a:rPr>
              <a:t>SAY:</a:t>
            </a:r>
            <a:r>
              <a:rPr lang="en-US" sz="1200" dirty="0">
                <a:effectLst/>
                <a:latin typeface="Calibri Light" panose="020F0302020204030204" pitchFamily="34" charset="0"/>
                <a:ea typeface="Calibri" panose="020F0502020204030204" pitchFamily="34" charset="0"/>
                <a:cs typeface="Times New Roman" panose="02020603050405020304" pitchFamily="18" charset="0"/>
              </a:rPr>
              <a:t> That’s a lot of work! If you were part of the Coalitions Lite group, please stand so we can recognize your efforts.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Font typeface="Symbol" panose="05050102010706020507" pitchFamily="18" charset="2"/>
              <a:buNone/>
            </a:pPr>
            <a:endParaRPr lang="en-US" sz="1200" dirty="0">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Font typeface="Symbol" panose="05050102010706020507" pitchFamily="18" charset="2"/>
              <a:buNone/>
            </a:pPr>
            <a:r>
              <a:rPr lang="en-US" sz="1200" dirty="0">
                <a:effectLst/>
                <a:latin typeface="Calibri Light" panose="020F0302020204030204" pitchFamily="34" charset="0"/>
                <a:ea typeface="Calibri" panose="020F0502020204030204" pitchFamily="34" charset="0"/>
                <a:cs typeface="Times New Roman" panose="02020603050405020304" pitchFamily="18" charset="0"/>
              </a:rPr>
              <a:t>In addition to the workgroup, we interviewed or received feedback from [INSERT ON SLIDE].</a:t>
            </a:r>
          </a:p>
          <a:p>
            <a:pPr marL="0" marR="0" lvl="0" indent="0">
              <a:lnSpc>
                <a:spcPct val="107000"/>
              </a:lnSpc>
              <a:spcBef>
                <a:spcPts val="0"/>
              </a:spcBef>
              <a:spcAft>
                <a:spcPts val="800"/>
              </a:spcAft>
              <a:buFont typeface="Symbol" panose="05050102010706020507" pitchFamily="18" charset="2"/>
              <a:buNone/>
            </a:pPr>
            <a:endParaRPr lang="en-US" sz="1200" dirty="0">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Font typeface="Symbol" panose="05050102010706020507" pitchFamily="18" charset="2"/>
              <a:buNone/>
            </a:pPr>
            <a:r>
              <a:rPr lang="en-US" sz="1200" dirty="0">
                <a:effectLst/>
                <a:latin typeface="Calibri Light" panose="020F0302020204030204" pitchFamily="34" charset="0"/>
                <a:ea typeface="Calibri" panose="020F0502020204030204" pitchFamily="34" charset="0"/>
                <a:cs typeface="Times New Roman" panose="02020603050405020304" pitchFamily="18" charset="0"/>
              </a:rPr>
              <a:t>So you can see that this strategic plan truly represents our community.</a:t>
            </a:r>
          </a:p>
        </p:txBody>
      </p:sp>
      <p:sp>
        <p:nvSpPr>
          <p:cNvPr id="4" name="Slide Number Placeholder 3"/>
          <p:cNvSpPr>
            <a:spLocks noGrp="1"/>
          </p:cNvSpPr>
          <p:nvPr>
            <p:ph type="sldNum" sz="quarter" idx="5"/>
          </p:nvPr>
        </p:nvSpPr>
        <p:spPr/>
        <p:txBody>
          <a:bodyPr/>
          <a:lstStyle/>
          <a:p>
            <a:fld id="{DAEDE87E-418B-4EC8-8B55-8E0E10818E5E}" type="slidenum">
              <a:rPr lang="en-US" smtClean="0"/>
              <a:t>7</a:t>
            </a:fld>
            <a:endParaRPr lang="en-US"/>
          </a:p>
        </p:txBody>
      </p:sp>
    </p:spTree>
    <p:extLst>
      <p:ext uri="{BB962C8B-B14F-4D97-AF65-F5344CB8AC3E}">
        <p14:creationId xmlns:p14="http://schemas.microsoft.com/office/powerpoint/2010/main" val="27003732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nSpc>
                <a:spcPct val="107000"/>
              </a:lnSpc>
              <a:spcBef>
                <a:spcPts val="0"/>
              </a:spcBef>
              <a:spcAft>
                <a:spcPts val="0"/>
              </a:spcAft>
              <a:buFont typeface="Symbol" panose="05050102010706020507" pitchFamily="18" charset="2"/>
              <a:buNone/>
            </a:pPr>
            <a:r>
              <a:rPr lang="en-US" sz="1200" dirty="0">
                <a:effectLst/>
                <a:latin typeface="Calibri" panose="020F0502020204030204" pitchFamily="34" charset="0"/>
                <a:ea typeface="Calibri" panose="020F0502020204030204" pitchFamily="34" charset="0"/>
                <a:cs typeface="Times New Roman" panose="02020603050405020304" pitchFamily="18" charset="0"/>
              </a:rPr>
              <a:t>NOTE TO FACILITATOR</a:t>
            </a:r>
          </a:p>
          <a:p>
            <a:pPr marL="171450" marR="0" lvl="0" indent="-171450">
              <a:lnSpc>
                <a:spcPct val="107000"/>
              </a:lnSpc>
              <a:spcBef>
                <a:spcPts val="0"/>
              </a:spcBef>
              <a:spcAft>
                <a:spcPts val="0"/>
              </a:spcAft>
              <a:buFont typeface="Arial" panose="020B0604020202020204" pitchFamily="34" charset="0"/>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Before the meeting, fill in this slide.</a:t>
            </a:r>
          </a:p>
        </p:txBody>
      </p:sp>
      <p:sp>
        <p:nvSpPr>
          <p:cNvPr id="4" name="Slide Number Placeholder 3"/>
          <p:cNvSpPr>
            <a:spLocks noGrp="1"/>
          </p:cNvSpPr>
          <p:nvPr>
            <p:ph type="sldNum" sz="quarter" idx="5"/>
          </p:nvPr>
        </p:nvSpPr>
        <p:spPr/>
        <p:txBody>
          <a:bodyPr/>
          <a:lstStyle/>
          <a:p>
            <a:fld id="{DAEDE87E-418B-4EC8-8B55-8E0E10818E5E}" type="slidenum">
              <a:rPr lang="en-US" smtClean="0"/>
              <a:t>8</a:t>
            </a:fld>
            <a:endParaRPr lang="en-US"/>
          </a:p>
        </p:txBody>
      </p:sp>
    </p:spTree>
    <p:extLst>
      <p:ext uri="{BB962C8B-B14F-4D97-AF65-F5344CB8AC3E}">
        <p14:creationId xmlns:p14="http://schemas.microsoft.com/office/powerpoint/2010/main" val="31587553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nSpc>
                <a:spcPct val="107000"/>
              </a:lnSpc>
              <a:spcBef>
                <a:spcPts val="0"/>
              </a:spcBef>
              <a:spcAft>
                <a:spcPts val="0"/>
              </a:spcAft>
              <a:buClr>
                <a:srgbClr val="000000"/>
              </a:buClr>
              <a:buFont typeface="Arial" panose="020B0604020202020204" pitchFamily="34" charset="0"/>
              <a:buNone/>
              <a:tabLst>
                <a:tab pos="685800" algn="l"/>
              </a:tabLst>
            </a:pPr>
            <a:r>
              <a:rPr lang="en-US" sz="1800" dirty="0">
                <a:effectLst/>
                <a:latin typeface="Noto Sans Symbols"/>
                <a:ea typeface="Noto Sans Symbols"/>
                <a:cs typeface="Noto Sans Symbols"/>
              </a:rPr>
              <a:t>NOTE TO FACILITATOR</a:t>
            </a:r>
          </a:p>
          <a:p>
            <a:pPr marL="285750" marR="0" lvl="0" indent="-285750">
              <a:lnSpc>
                <a:spcPct val="107000"/>
              </a:lnSpc>
              <a:spcBef>
                <a:spcPts val="0"/>
              </a:spcBef>
              <a:spcAft>
                <a:spcPts val="0"/>
              </a:spcAft>
              <a:buClr>
                <a:srgbClr val="000000"/>
              </a:buClr>
              <a:buFont typeface="Arial" panose="020B0604020202020204" pitchFamily="34" charset="0"/>
              <a:buChar char="•"/>
              <a:tabLst>
                <a:tab pos="685800" algn="l"/>
              </a:tabLst>
            </a:pPr>
            <a:r>
              <a:rPr lang="en-US" sz="1800" dirty="0">
                <a:effectLst/>
                <a:latin typeface="Noto Sans Symbols"/>
                <a:ea typeface="Noto Sans Symbols"/>
                <a:cs typeface="Noto Sans Symbols"/>
              </a:rPr>
              <a:t>Hand out copies of your Strategic Plan.</a:t>
            </a:r>
          </a:p>
          <a:p>
            <a:pPr marL="285750" marR="0" lvl="0" indent="-285750">
              <a:lnSpc>
                <a:spcPct val="107000"/>
              </a:lnSpc>
              <a:spcBef>
                <a:spcPts val="0"/>
              </a:spcBef>
              <a:spcAft>
                <a:spcPts val="0"/>
              </a:spcAft>
              <a:buClr>
                <a:srgbClr val="000000"/>
              </a:buClr>
              <a:buFont typeface="Arial" panose="020B0604020202020204" pitchFamily="34" charset="0"/>
              <a:buChar char="•"/>
              <a:tabLst>
                <a:tab pos="685800" algn="l"/>
              </a:tabLst>
            </a:pPr>
            <a:endParaRPr lang="en-US" sz="1800" dirty="0">
              <a:effectLst/>
              <a:latin typeface="Noto Sans Symbols"/>
              <a:ea typeface="Noto Sans Symbols"/>
              <a:cs typeface="Noto Sans Symbols"/>
            </a:endParaRPr>
          </a:p>
          <a:p>
            <a:pPr marL="285750" marR="0" lvl="0" indent="-285750">
              <a:lnSpc>
                <a:spcPct val="107000"/>
              </a:lnSpc>
              <a:spcBef>
                <a:spcPts val="0"/>
              </a:spcBef>
              <a:spcAft>
                <a:spcPts val="0"/>
              </a:spcAft>
              <a:buClr>
                <a:srgbClr val="000000"/>
              </a:buClr>
              <a:buFont typeface="Arial" panose="020B0604020202020204" pitchFamily="34" charset="0"/>
              <a:buChar char="•"/>
              <a:tabLst>
                <a:tab pos="685800" algn="l"/>
              </a:tabLst>
            </a:pPr>
            <a:r>
              <a:rPr lang="en-US" sz="1800" dirty="0">
                <a:effectLst/>
                <a:latin typeface="Noto Sans Symbols"/>
                <a:ea typeface="Noto Sans Symbols"/>
                <a:cs typeface="Noto Sans Symbols"/>
              </a:rPr>
              <a:t>Focus on identifying the prioritized issues, contributing factors, and selected strategies.</a:t>
            </a:r>
          </a:p>
          <a:p>
            <a:pPr marL="0" marR="0" lvl="0" indent="0">
              <a:lnSpc>
                <a:spcPct val="107000"/>
              </a:lnSpc>
              <a:spcBef>
                <a:spcPts val="0"/>
              </a:spcBef>
              <a:spcAft>
                <a:spcPts val="0"/>
              </a:spcAft>
              <a:buClr>
                <a:srgbClr val="000000"/>
              </a:buClr>
              <a:buFont typeface="Arial" panose="020B0604020202020204" pitchFamily="34" charset="0"/>
              <a:buNone/>
              <a:tabLst>
                <a:tab pos="685800" algn="l"/>
              </a:tabLst>
            </a:pPr>
            <a:endParaRPr lang="en-US" sz="1800" dirty="0">
              <a:effectLst/>
              <a:latin typeface="Noto Sans Symbols"/>
              <a:ea typeface="Noto Sans Symbols"/>
              <a:cs typeface="Noto Sans Symbols"/>
            </a:endParaRPr>
          </a:p>
          <a:p>
            <a:pPr marL="285750" marR="0" lvl="0" indent="-285750">
              <a:lnSpc>
                <a:spcPct val="107000"/>
              </a:lnSpc>
              <a:spcBef>
                <a:spcPts val="0"/>
              </a:spcBef>
              <a:spcAft>
                <a:spcPts val="0"/>
              </a:spcAft>
              <a:buClr>
                <a:srgbClr val="000000"/>
              </a:buClr>
              <a:buFont typeface="Arial" panose="020B0604020202020204" pitchFamily="34" charset="0"/>
              <a:buChar char="•"/>
              <a:tabLst>
                <a:tab pos="685800" algn="l"/>
              </a:tabLst>
            </a:pPr>
            <a:r>
              <a:rPr lang="en-US" sz="1800" dirty="0">
                <a:effectLst/>
                <a:latin typeface="Noto Sans Symbols"/>
                <a:ea typeface="Noto Sans Symbols"/>
                <a:cs typeface="Noto Sans Symbols"/>
              </a:rPr>
              <a:t>Explain that “strategies” can be programs, events, campaigns, partnerships, etc. and that there are 7 types of strategies that, when done together, have the most impact.</a:t>
            </a:r>
          </a:p>
          <a:p>
            <a:pPr marL="0" marR="0" lvl="0" indent="0">
              <a:lnSpc>
                <a:spcPct val="107000"/>
              </a:lnSpc>
              <a:spcBef>
                <a:spcPts val="0"/>
              </a:spcBef>
              <a:spcAft>
                <a:spcPts val="0"/>
              </a:spcAft>
              <a:buClr>
                <a:srgbClr val="000000"/>
              </a:buClr>
              <a:buFont typeface="Arial" panose="020B0604020202020204" pitchFamily="34" charset="0"/>
              <a:buNone/>
              <a:tabLst>
                <a:tab pos="685800" algn="l"/>
              </a:tabLst>
            </a:pPr>
            <a:endParaRPr lang="en-US" sz="1800" dirty="0">
              <a:effectLst/>
              <a:latin typeface="Noto Sans Symbols"/>
              <a:ea typeface="Noto Sans Symbols"/>
              <a:cs typeface="Noto Sans Symbols"/>
            </a:endParaRPr>
          </a:p>
          <a:p>
            <a:pPr marL="285750" marR="0" lvl="0" indent="-285750">
              <a:lnSpc>
                <a:spcPct val="107000"/>
              </a:lnSpc>
              <a:spcBef>
                <a:spcPts val="0"/>
              </a:spcBef>
              <a:spcAft>
                <a:spcPts val="0"/>
              </a:spcAft>
              <a:buClr>
                <a:srgbClr val="000000"/>
              </a:buClr>
              <a:buFont typeface="Arial" panose="020B0604020202020204" pitchFamily="34" charset="0"/>
              <a:buChar char="•"/>
              <a:tabLst>
                <a:tab pos="685800" algn="l"/>
              </a:tabLst>
            </a:pPr>
            <a:r>
              <a:rPr lang="en-US" sz="1800" dirty="0">
                <a:effectLst/>
                <a:latin typeface="Noto Sans Symbols"/>
                <a:ea typeface="Noto Sans Symbols"/>
                <a:cs typeface="Noto Sans Symbols"/>
              </a:rPr>
              <a:t>Ask if there are any comments or if anyone else from the planning group would like to comment. Answer any questions or facilitate a discussion, as needed.</a:t>
            </a:r>
          </a:p>
          <a:p>
            <a:endParaRPr lang="en-US" dirty="0"/>
          </a:p>
        </p:txBody>
      </p:sp>
      <p:sp>
        <p:nvSpPr>
          <p:cNvPr id="4" name="Slide Number Placeholder 3"/>
          <p:cNvSpPr>
            <a:spLocks noGrp="1"/>
          </p:cNvSpPr>
          <p:nvPr>
            <p:ph type="sldNum" sz="quarter" idx="5"/>
          </p:nvPr>
        </p:nvSpPr>
        <p:spPr/>
        <p:txBody>
          <a:bodyPr/>
          <a:lstStyle/>
          <a:p>
            <a:fld id="{DAEDE87E-418B-4EC8-8B55-8E0E10818E5E}" type="slidenum">
              <a:rPr lang="en-US" smtClean="0"/>
              <a:t>9</a:t>
            </a:fld>
            <a:endParaRPr lang="en-US"/>
          </a:p>
        </p:txBody>
      </p:sp>
    </p:spTree>
    <p:extLst>
      <p:ext uri="{BB962C8B-B14F-4D97-AF65-F5344CB8AC3E}">
        <p14:creationId xmlns:p14="http://schemas.microsoft.com/office/powerpoint/2010/main" val="3963484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805EC-FEE0-AF4D-7358-80C7DD4CC2C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A9E8693-D1AA-908B-962A-E3FC39B7BD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DB71DFD-B427-0AE8-B25C-8D0EFFE3D630}"/>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5" name="Footer Placeholder 4">
            <a:extLst>
              <a:ext uri="{FF2B5EF4-FFF2-40B4-BE49-F238E27FC236}">
                <a16:creationId xmlns:a16="http://schemas.microsoft.com/office/drawing/2014/main" id="{9EC985FB-BB31-0A3F-438A-B79B9BD43B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6FBBDC-93C1-7CEF-A54D-182E97E13111}"/>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1055987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A1131-C23D-3075-BEA4-36888A94CB5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CA9F56E-6620-BA32-9EA5-65E680CD8B8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7439E3-8E4F-3915-C532-D18D67AC33EF}"/>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5" name="Footer Placeholder 4">
            <a:extLst>
              <a:ext uri="{FF2B5EF4-FFF2-40B4-BE49-F238E27FC236}">
                <a16:creationId xmlns:a16="http://schemas.microsoft.com/office/drawing/2014/main" id="{5BDB8532-9F1D-A02B-B2E6-F7BEB0A97A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B166DF-61A8-9C5B-A13B-13D31F81E4FB}"/>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790341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ED0BEB-2BA1-F6B7-64C2-4DA76C3C310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069C3BF-6542-A000-3DC4-B5069DC4426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4F0DEB-1454-1866-0970-AC64A4A17406}"/>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5" name="Footer Placeholder 4">
            <a:extLst>
              <a:ext uri="{FF2B5EF4-FFF2-40B4-BE49-F238E27FC236}">
                <a16:creationId xmlns:a16="http://schemas.microsoft.com/office/drawing/2014/main" id="{28768071-D030-8018-1856-7DFE81235C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BD0827-4A0F-6603-E6B4-5541D40FDFD1}"/>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649100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D7B37-5161-6D5F-8C4B-BD6E766218B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6A63FB-C7B3-FC29-527A-C847B33BBDA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596178-27AC-86A7-A79C-EC3A426C1A2D}"/>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5" name="Footer Placeholder 4">
            <a:extLst>
              <a:ext uri="{FF2B5EF4-FFF2-40B4-BE49-F238E27FC236}">
                <a16:creationId xmlns:a16="http://schemas.microsoft.com/office/drawing/2014/main" id="{22A499EA-F146-F3B5-B1A2-9F85E5B6E1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0B7D62-989F-D4E6-E5D3-6CCBB5778022}"/>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3850529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C6129-5F66-D6E5-9A7E-B31E8984BE5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DA57FE8-7A33-5F31-65F8-2580C90717A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DD84BD7-57F0-1F1D-9447-B28CB1728339}"/>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5" name="Footer Placeholder 4">
            <a:extLst>
              <a:ext uri="{FF2B5EF4-FFF2-40B4-BE49-F238E27FC236}">
                <a16:creationId xmlns:a16="http://schemas.microsoft.com/office/drawing/2014/main" id="{9D2E857E-8764-3343-3F23-8711B4F80C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2FB619-45AB-ADA2-F1F9-2E68822C0DC9}"/>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2521425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A0D0C-F80D-C0D4-8773-4587E76A776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E332CA-06CA-BFC6-DC5F-F0591E80F60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CC99B4C-6B2B-2D7E-330A-C6F93EAD4DC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5587437-52D2-FB51-43AB-05886B56E810}"/>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6" name="Footer Placeholder 5">
            <a:extLst>
              <a:ext uri="{FF2B5EF4-FFF2-40B4-BE49-F238E27FC236}">
                <a16:creationId xmlns:a16="http://schemas.microsoft.com/office/drawing/2014/main" id="{D870BB3D-591F-ABC1-F21B-2A49C41DBA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A63734-8192-903D-71D9-5F61E022FFEC}"/>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1879378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7BA79-DD3C-B146-44BA-BA7A3B8A917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5F3881C-2CD7-3C93-EA60-D7A6551C6B2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CE1C6BA-39EA-38A1-E291-4009C8A8977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8CBD3CE-D232-645D-980D-2F11583B10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707D68-CEEF-A6EC-E55A-B203DA21B6A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9F6EC89-4C33-A65C-7245-5BD83E3BABAE}"/>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8" name="Footer Placeholder 7">
            <a:extLst>
              <a:ext uri="{FF2B5EF4-FFF2-40B4-BE49-F238E27FC236}">
                <a16:creationId xmlns:a16="http://schemas.microsoft.com/office/drawing/2014/main" id="{81AFB0F5-4612-0415-DFA1-54A109448AD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7AAC7C3-A27A-8DF8-382D-FA6838799D99}"/>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2049093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EBE0F-9E19-90C1-A2E0-1202D16A000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7998CD2-D9D3-62CF-2FB3-59B15FDA398B}"/>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4" name="Footer Placeholder 3">
            <a:extLst>
              <a:ext uri="{FF2B5EF4-FFF2-40B4-BE49-F238E27FC236}">
                <a16:creationId xmlns:a16="http://schemas.microsoft.com/office/drawing/2014/main" id="{8C55983F-7435-CD34-71D0-71699729307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525B670-F156-0922-D65F-E432F7CA0E02}"/>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1555661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1D32D8-EF92-2F04-20E6-CDAF39E5D4E5}"/>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3" name="Footer Placeholder 2">
            <a:extLst>
              <a:ext uri="{FF2B5EF4-FFF2-40B4-BE49-F238E27FC236}">
                <a16:creationId xmlns:a16="http://schemas.microsoft.com/office/drawing/2014/main" id="{E83321D5-230C-0BAC-9CFA-F72E6500C5F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AD32D5A-6B5A-E5FE-61EF-85B71CCC1E14}"/>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2830523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35387-1BA1-A57F-A862-45CBA8B276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9D359C2-BAE4-BA87-B6DF-068D6A3EAC5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16592EF-4236-DEFE-03EE-07F23EAAB4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758B75-27C3-F732-5541-70D6DF9ACC05}"/>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6" name="Footer Placeholder 5">
            <a:extLst>
              <a:ext uri="{FF2B5EF4-FFF2-40B4-BE49-F238E27FC236}">
                <a16:creationId xmlns:a16="http://schemas.microsoft.com/office/drawing/2014/main" id="{EC469A30-A004-97C3-46A7-943DF7CAB0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416301-3AE9-1EB6-2847-28F99E50524C}"/>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3826345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ACB50-5347-5FCB-2F98-3DE18DA068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3E46592-7985-74FE-900B-C5B43D8020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1E10177-7CBE-B35D-2106-9B81EBBADB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3C30A6-BE56-2183-8532-6F85D7F240D3}"/>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6" name="Footer Placeholder 5">
            <a:extLst>
              <a:ext uri="{FF2B5EF4-FFF2-40B4-BE49-F238E27FC236}">
                <a16:creationId xmlns:a16="http://schemas.microsoft.com/office/drawing/2014/main" id="{D7994CE4-8BDD-36A4-8A04-8333685A53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BD325D-BBA5-ADFF-9C27-4B1F2027EB5C}"/>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4294357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32DB7D6-60F1-4B35-60CA-1831916D13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5F4C71B-8FF3-18CF-8741-891D248316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DAC49C-74B4-D21C-7E06-188C72C9E4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733758-7420-407B-B372-D504D13800BA}" type="datetimeFigureOut">
              <a:rPr lang="en-US" smtClean="0"/>
              <a:t>1/22/2024</a:t>
            </a:fld>
            <a:endParaRPr lang="en-US"/>
          </a:p>
        </p:txBody>
      </p:sp>
      <p:sp>
        <p:nvSpPr>
          <p:cNvPr id="5" name="Footer Placeholder 4">
            <a:extLst>
              <a:ext uri="{FF2B5EF4-FFF2-40B4-BE49-F238E27FC236}">
                <a16:creationId xmlns:a16="http://schemas.microsoft.com/office/drawing/2014/main" id="{7500E050-B3D3-FCA7-0790-C84E2133860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7CA7469-24B5-0FD5-0FCA-4DAC8F831E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194AB8-ABA2-4EB9-9EA4-01CF3D425E10}" type="slidenum">
              <a:rPr lang="en-US" smtClean="0"/>
              <a:t>‹#›</a:t>
            </a:fld>
            <a:endParaRPr lang="en-US"/>
          </a:p>
        </p:txBody>
      </p:sp>
    </p:spTree>
    <p:extLst>
      <p:ext uri="{BB962C8B-B14F-4D97-AF65-F5344CB8AC3E}">
        <p14:creationId xmlns:p14="http://schemas.microsoft.com/office/powerpoint/2010/main" val="4060116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7132B-86B0-A797-5643-7CD81F878243}"/>
              </a:ext>
            </a:extLst>
          </p:cNvPr>
          <p:cNvSpPr>
            <a:spLocks noGrp="1"/>
          </p:cNvSpPr>
          <p:nvPr>
            <p:ph type="ctrTitle"/>
          </p:nvPr>
        </p:nvSpPr>
        <p:spPr/>
        <p:txBody>
          <a:bodyPr>
            <a:normAutofit/>
          </a:bodyPr>
          <a:lstStyle/>
          <a:p>
            <a:r>
              <a:rPr lang="en-US" sz="5400" dirty="0">
                <a:solidFill>
                  <a:srgbClr val="9F2936"/>
                </a:solidFill>
                <a:latin typeface="Century Gothic" panose="020B0502020202020204" pitchFamily="34" charset="0"/>
                <a:cs typeface="Times New Roman" panose="02020603050405020304" pitchFamily="18" charset="0"/>
              </a:rPr>
              <a:t>Coalitions Lite Meeting 6</a:t>
            </a:r>
          </a:p>
        </p:txBody>
      </p:sp>
      <p:sp>
        <p:nvSpPr>
          <p:cNvPr id="3" name="Subtitle 2">
            <a:extLst>
              <a:ext uri="{FF2B5EF4-FFF2-40B4-BE49-F238E27FC236}">
                <a16:creationId xmlns:a16="http://schemas.microsoft.com/office/drawing/2014/main" id="{57868AEC-6D91-9E0C-155E-012A41E8ACDA}"/>
              </a:ext>
            </a:extLst>
          </p:cNvPr>
          <p:cNvSpPr>
            <a:spLocks noGrp="1"/>
          </p:cNvSpPr>
          <p:nvPr>
            <p:ph type="subTitle" idx="1"/>
          </p:nvPr>
        </p:nvSpPr>
        <p:spPr/>
        <p:txBody>
          <a:bodyPr>
            <a:normAutofit/>
          </a:bodyPr>
          <a:lstStyle/>
          <a:p>
            <a:r>
              <a:rPr lang="en-US" sz="3200" dirty="0">
                <a:solidFill>
                  <a:srgbClr val="9F2936"/>
                </a:solidFill>
                <a:effectLst/>
                <a:latin typeface="Century Gothic" panose="020B0502020202020204" pitchFamily="34" charset="0"/>
                <a:ea typeface="Calibri" panose="020F0502020204030204" pitchFamily="34" charset="0"/>
                <a:cs typeface="Times New Roman" panose="02020603050405020304" pitchFamily="18" charset="0"/>
              </a:rPr>
              <a:t>Implement the Strategic Plan</a:t>
            </a:r>
            <a:endParaRPr lang="en-US" sz="3200" dirty="0"/>
          </a:p>
        </p:txBody>
      </p:sp>
    </p:spTree>
    <p:extLst>
      <p:ext uri="{BB962C8B-B14F-4D97-AF65-F5344CB8AC3E}">
        <p14:creationId xmlns:p14="http://schemas.microsoft.com/office/powerpoint/2010/main" val="27785567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5F6CF-E90A-F5F8-D1C5-D4899C1FAC5E}"/>
              </a:ext>
            </a:extLst>
          </p:cNvPr>
          <p:cNvSpPr>
            <a:spLocks noGrp="1"/>
          </p:cNvSpPr>
          <p:nvPr>
            <p:ph type="title"/>
          </p:nvPr>
        </p:nvSpPr>
        <p:spPr>
          <a:xfrm>
            <a:off x="838200" y="365125"/>
            <a:ext cx="11034486" cy="1325563"/>
          </a:xfrm>
        </p:spPr>
        <p:txBody>
          <a:bodyPr>
            <a:normAutofit fontScale="90000"/>
          </a:bodyPr>
          <a:lstStyle/>
          <a:p>
            <a:r>
              <a:rPr lang="en-US" sz="4000" dirty="0">
                <a:solidFill>
                  <a:srgbClr val="9F2936"/>
                </a:solidFill>
                <a:latin typeface="Century Gothic" panose="020B0502020202020204" pitchFamily="34" charset="0"/>
                <a:cs typeface="Times New Roman" panose="02020603050405020304" pitchFamily="18" charset="0"/>
              </a:rPr>
              <a:t>Vote to Approve the Strategic Plan</a:t>
            </a:r>
            <a:br>
              <a:rPr lang="en-US" sz="4000" dirty="0">
                <a:solidFill>
                  <a:srgbClr val="9F2936"/>
                </a:solidFill>
                <a:latin typeface="Century Gothic" panose="020B0502020202020204" pitchFamily="34" charset="0"/>
                <a:cs typeface="Times New Roman" panose="02020603050405020304" pitchFamily="18" charset="0"/>
              </a:rPr>
            </a:br>
            <a:r>
              <a:rPr lang="en-US" sz="4000" i="1" dirty="0">
                <a:solidFill>
                  <a:srgbClr val="9F2936"/>
                </a:solidFill>
                <a:latin typeface="Century Gothic" panose="020B0502020202020204" pitchFamily="34" charset="0"/>
                <a:cs typeface="Times New Roman" panose="02020603050405020304" pitchFamily="18" charset="0"/>
              </a:rPr>
              <a:t>Does the coalition approve this strategic plan? </a:t>
            </a:r>
          </a:p>
        </p:txBody>
      </p:sp>
      <p:sp>
        <p:nvSpPr>
          <p:cNvPr id="3" name="Content Placeholder 2">
            <a:extLst>
              <a:ext uri="{FF2B5EF4-FFF2-40B4-BE49-F238E27FC236}">
                <a16:creationId xmlns:a16="http://schemas.microsoft.com/office/drawing/2014/main" id="{29A21B48-0967-DDD6-947D-E22B729F8034}"/>
              </a:ext>
            </a:extLst>
          </p:cNvPr>
          <p:cNvSpPr>
            <a:spLocks noGrp="1"/>
          </p:cNvSpPr>
          <p:nvPr>
            <p:ph idx="1"/>
          </p:nvPr>
        </p:nvSpPr>
        <p:spPr>
          <a:xfrm>
            <a:off x="1728787" y="4770194"/>
            <a:ext cx="9501188" cy="1722681"/>
          </a:xfrm>
        </p:spPr>
        <p:txBody>
          <a:bodyPr/>
          <a:lstStyle/>
          <a:p>
            <a:pPr marL="0" indent="0">
              <a:buNone/>
            </a:pPr>
            <a:r>
              <a:rPr lang="en-US" dirty="0"/>
              <a:t>Yes!			        Maybe, can we		Nope!</a:t>
            </a:r>
          </a:p>
          <a:p>
            <a:pPr marL="0" indent="0">
              <a:buNone/>
            </a:pPr>
            <a:r>
              <a:rPr lang="en-US" dirty="0"/>
              <a:t>			        discuss?</a:t>
            </a:r>
          </a:p>
        </p:txBody>
      </p:sp>
      <p:pic>
        <p:nvPicPr>
          <p:cNvPr id="1026" name="Picture 2" descr="1,435,525 Thumb Images, Stock Photos, 3D objects, &amp; Vectors ...">
            <a:extLst>
              <a:ext uri="{FF2B5EF4-FFF2-40B4-BE49-F238E27FC236}">
                <a16:creationId xmlns:a16="http://schemas.microsoft.com/office/drawing/2014/main" id="{2C90EA8D-8EB6-1921-63B3-D521B91CE6D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4310" t="21152" r="5172" b="36721"/>
          <a:stretch/>
        </p:blipFill>
        <p:spPr bwMode="auto">
          <a:xfrm>
            <a:off x="1200150" y="2300287"/>
            <a:ext cx="9501188" cy="2257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5926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55C0B-18A5-7D8D-8282-9D6D44D2C169}"/>
              </a:ext>
            </a:extLst>
          </p:cNvPr>
          <p:cNvSpPr>
            <a:spLocks noGrp="1"/>
          </p:cNvSpPr>
          <p:nvPr>
            <p:ph type="title"/>
          </p:nvPr>
        </p:nvSpPr>
        <p:spPr/>
        <p:txBody>
          <a:bodyPr/>
          <a:lstStyle/>
          <a:p>
            <a:r>
              <a:rPr lang="en-US" sz="5400" dirty="0">
                <a:solidFill>
                  <a:srgbClr val="9F2936"/>
                </a:solidFill>
                <a:latin typeface="Century Gothic" panose="020B0502020202020204" pitchFamily="34" charset="0"/>
                <a:cs typeface="Times New Roman" panose="02020603050405020304" pitchFamily="18" charset="0"/>
              </a:rPr>
              <a:t>Draft an Action Plan</a:t>
            </a:r>
          </a:p>
        </p:txBody>
      </p:sp>
      <p:sp>
        <p:nvSpPr>
          <p:cNvPr id="3" name="Text Placeholder 2">
            <a:extLst>
              <a:ext uri="{FF2B5EF4-FFF2-40B4-BE49-F238E27FC236}">
                <a16:creationId xmlns:a16="http://schemas.microsoft.com/office/drawing/2014/main" id="{5F88C010-9D25-4410-0F5B-4305490FF924}"/>
              </a:ext>
            </a:extLst>
          </p:cNvPr>
          <p:cNvSpPr>
            <a:spLocks noGrp="1"/>
          </p:cNvSpPr>
          <p:nvPr>
            <p:ph type="body" idx="1"/>
          </p:nvPr>
        </p:nvSpPr>
        <p:spPr/>
        <p:txBody>
          <a:bodyPr/>
          <a:lstStyle/>
          <a:p>
            <a:r>
              <a:rPr lang="en-US" dirty="0"/>
              <a:t>30 minutes</a:t>
            </a:r>
          </a:p>
        </p:txBody>
      </p:sp>
    </p:spTree>
    <p:extLst>
      <p:ext uri="{BB962C8B-B14F-4D97-AF65-F5344CB8AC3E}">
        <p14:creationId xmlns:p14="http://schemas.microsoft.com/office/powerpoint/2010/main" val="36147981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B9C69157-597B-96A2-2082-476D4119B271}"/>
              </a:ext>
            </a:extLst>
          </p:cNvPr>
          <p:cNvPicPr>
            <a:picLocks noGrp="1" noChangeAspect="1"/>
          </p:cNvPicPr>
          <p:nvPr>
            <p:ph idx="1"/>
          </p:nvPr>
        </p:nvPicPr>
        <p:blipFill>
          <a:blip r:embed="rId3"/>
          <a:stretch>
            <a:fillRect/>
          </a:stretch>
        </p:blipFill>
        <p:spPr>
          <a:xfrm>
            <a:off x="838200" y="769257"/>
            <a:ext cx="10515600" cy="5914003"/>
          </a:xfrm>
        </p:spPr>
      </p:pic>
    </p:spTree>
    <p:extLst>
      <p:ext uri="{BB962C8B-B14F-4D97-AF65-F5344CB8AC3E}">
        <p14:creationId xmlns:p14="http://schemas.microsoft.com/office/powerpoint/2010/main" val="30808578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80F93-19C5-54A9-F4A3-29BF622758EC}"/>
              </a:ext>
            </a:extLst>
          </p:cNvPr>
          <p:cNvSpPr>
            <a:spLocks noGrp="1"/>
          </p:cNvSpPr>
          <p:nvPr>
            <p:ph type="title"/>
          </p:nvPr>
        </p:nvSpPr>
        <p:spPr/>
        <p:txBody>
          <a:bodyPr/>
          <a:lstStyle/>
          <a:p>
            <a:r>
              <a:rPr lang="en-US" sz="3600" dirty="0">
                <a:solidFill>
                  <a:srgbClr val="9F2936"/>
                </a:solidFill>
                <a:latin typeface="Century Gothic" panose="020B0502020202020204" pitchFamily="34" charset="0"/>
                <a:cs typeface="Times New Roman" panose="02020603050405020304" pitchFamily="18" charset="0"/>
              </a:rPr>
              <a:t>For each strategy:</a:t>
            </a:r>
          </a:p>
        </p:txBody>
      </p:sp>
      <p:sp>
        <p:nvSpPr>
          <p:cNvPr id="3" name="Content Placeholder 2">
            <a:extLst>
              <a:ext uri="{FF2B5EF4-FFF2-40B4-BE49-F238E27FC236}">
                <a16:creationId xmlns:a16="http://schemas.microsoft.com/office/drawing/2014/main" id="{F41505E1-A021-2649-AE48-8A43150D7F7F}"/>
              </a:ext>
            </a:extLst>
          </p:cNvPr>
          <p:cNvSpPr>
            <a:spLocks noGrp="1"/>
          </p:cNvSpPr>
          <p:nvPr>
            <p:ph idx="1"/>
          </p:nvPr>
        </p:nvSpPr>
        <p:spPr>
          <a:xfrm>
            <a:off x="838200" y="1825625"/>
            <a:ext cx="10515600" cy="4667250"/>
          </a:xfrm>
        </p:spPr>
        <p:txBody>
          <a:bodyPr>
            <a:normAutofit lnSpcReduction="10000"/>
          </a:bodyPr>
          <a:lstStyle/>
          <a:p>
            <a:pPr marL="285750" marR="0" lvl="0" indent="-285750">
              <a:lnSpc>
                <a:spcPct val="100000"/>
              </a:lnSpc>
              <a:spcBef>
                <a:spcPts val="0"/>
              </a:spcBef>
              <a:spcAft>
                <a:spcPts val="1200"/>
              </a:spcAft>
              <a:buClr>
                <a:srgbClr val="000000"/>
              </a:buClr>
              <a:buFont typeface="Arial" panose="020B0604020202020204" pitchFamily="34" charset="0"/>
              <a:buChar char="•"/>
              <a:tabLst>
                <a:tab pos="685800" algn="l"/>
              </a:tabLst>
            </a:pPr>
            <a:r>
              <a:rPr lang="en-US" sz="2800" dirty="0">
                <a:effectLst/>
                <a:latin typeface="+mj-lt"/>
                <a:ea typeface="Noto Sans Symbols"/>
                <a:cs typeface="Noto Sans Symbols"/>
              </a:rPr>
              <a:t>What are the major activities we’ll do to implement our selected strategies? </a:t>
            </a:r>
          </a:p>
          <a:p>
            <a:pPr marL="285750" marR="0" lvl="0" indent="-285750">
              <a:lnSpc>
                <a:spcPct val="100000"/>
              </a:lnSpc>
              <a:spcBef>
                <a:spcPts val="0"/>
              </a:spcBef>
              <a:spcAft>
                <a:spcPts val="1200"/>
              </a:spcAft>
              <a:buClr>
                <a:srgbClr val="000000"/>
              </a:buClr>
              <a:buFont typeface="Arial" panose="020B0604020202020204" pitchFamily="34" charset="0"/>
              <a:buChar char="•"/>
              <a:tabLst>
                <a:tab pos="685800" algn="l"/>
              </a:tabLst>
            </a:pPr>
            <a:r>
              <a:rPr lang="en-US" sz="2800" dirty="0">
                <a:effectLst/>
                <a:latin typeface="+mj-lt"/>
                <a:ea typeface="Noto Sans Symbols"/>
                <a:cs typeface="Noto Sans Symbols"/>
              </a:rPr>
              <a:t>Who will implement each step?</a:t>
            </a:r>
          </a:p>
          <a:p>
            <a:pPr marL="285750" marR="0" lvl="0" indent="-285750">
              <a:lnSpc>
                <a:spcPct val="100000"/>
              </a:lnSpc>
              <a:spcBef>
                <a:spcPts val="0"/>
              </a:spcBef>
              <a:spcAft>
                <a:spcPts val="1200"/>
              </a:spcAft>
              <a:buClr>
                <a:srgbClr val="000000"/>
              </a:buClr>
              <a:buFont typeface="Arial" panose="020B0604020202020204" pitchFamily="34" charset="0"/>
              <a:buChar char="•"/>
              <a:tabLst>
                <a:tab pos="685800" algn="l"/>
              </a:tabLst>
            </a:pPr>
            <a:r>
              <a:rPr lang="en-US" sz="2800" dirty="0">
                <a:effectLst/>
                <a:latin typeface="+mj-lt"/>
                <a:ea typeface="Noto Sans Symbols"/>
                <a:cs typeface="Noto Sans Symbols"/>
              </a:rPr>
              <a:t>Consider:</a:t>
            </a:r>
          </a:p>
          <a:p>
            <a:pPr marL="742950" lvl="1" indent="-285750">
              <a:lnSpc>
                <a:spcPct val="100000"/>
              </a:lnSpc>
              <a:spcAft>
                <a:spcPts val="1200"/>
              </a:spcAft>
              <a:tabLst>
                <a:tab pos="685800" algn="l"/>
              </a:tabLst>
              <a:defRPr/>
            </a:pPr>
            <a:r>
              <a:rPr lang="en-US" dirty="0">
                <a:effectLst/>
                <a:latin typeface="+mj-lt"/>
                <a:ea typeface="Noto Sans Symbols"/>
                <a:cs typeface="Noto Sans Symbols"/>
              </a:rPr>
              <a:t>Who else can we partner with for this strategy? </a:t>
            </a:r>
          </a:p>
          <a:p>
            <a:pPr marL="742950" lvl="1" indent="-285750">
              <a:lnSpc>
                <a:spcPct val="100000"/>
              </a:lnSpc>
              <a:spcAft>
                <a:spcPts val="1200"/>
              </a:spcAft>
              <a:tabLst>
                <a:tab pos="685800" algn="l"/>
              </a:tabLst>
              <a:defRPr/>
            </a:pPr>
            <a:r>
              <a:rPr lang="en-US" dirty="0">
                <a:effectLst/>
                <a:latin typeface="+mj-lt"/>
                <a:ea typeface="Noto Sans Symbols"/>
                <a:cs typeface="Noto Sans Symbols"/>
              </a:rPr>
              <a:t>What resources do we need to implement the strategy? How will you get them?</a:t>
            </a:r>
          </a:p>
          <a:p>
            <a:pPr marL="742950" lvl="1" indent="-285750">
              <a:lnSpc>
                <a:spcPct val="100000"/>
              </a:lnSpc>
              <a:spcAft>
                <a:spcPts val="1200"/>
              </a:spcAft>
              <a:tabLst>
                <a:tab pos="685800" algn="l"/>
              </a:tabLst>
              <a:defRPr/>
            </a:pPr>
            <a:r>
              <a:rPr lang="en-US" dirty="0">
                <a:effectLst/>
                <a:latin typeface="+mj-lt"/>
                <a:ea typeface="Noto Sans Symbols"/>
                <a:cs typeface="Noto Sans Symbols"/>
              </a:rPr>
              <a:t>Are there any barriers or issues to implementing the strategy? How can we overcome them?</a:t>
            </a:r>
          </a:p>
          <a:p>
            <a:pPr>
              <a:lnSpc>
                <a:spcPct val="100000"/>
              </a:lnSpc>
              <a:spcAft>
                <a:spcPts val="1200"/>
              </a:spcAft>
            </a:pPr>
            <a:endParaRPr lang="en-US" dirty="0">
              <a:latin typeface="+mj-lt"/>
            </a:endParaRPr>
          </a:p>
        </p:txBody>
      </p:sp>
    </p:spTree>
    <p:extLst>
      <p:ext uri="{BB962C8B-B14F-4D97-AF65-F5344CB8AC3E}">
        <p14:creationId xmlns:p14="http://schemas.microsoft.com/office/powerpoint/2010/main" val="30599488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6DF05-55A0-AC81-BC0D-3E1D72D63E07}"/>
              </a:ext>
            </a:extLst>
          </p:cNvPr>
          <p:cNvSpPr>
            <a:spLocks noGrp="1"/>
          </p:cNvSpPr>
          <p:nvPr>
            <p:ph type="title"/>
          </p:nvPr>
        </p:nvSpPr>
        <p:spPr/>
        <p:txBody>
          <a:bodyPr/>
          <a:lstStyle/>
          <a:p>
            <a:r>
              <a:rPr lang="en-US" sz="5400" dirty="0">
                <a:solidFill>
                  <a:srgbClr val="9F2936"/>
                </a:solidFill>
                <a:latin typeface="Century Gothic" panose="020B0502020202020204" pitchFamily="34" charset="0"/>
                <a:cs typeface="Times New Roman" panose="02020603050405020304" pitchFamily="18" charset="0"/>
              </a:rPr>
              <a:t>Wrap-Up and Next Steps</a:t>
            </a:r>
          </a:p>
        </p:txBody>
      </p:sp>
      <p:sp>
        <p:nvSpPr>
          <p:cNvPr id="3" name="Text Placeholder 2">
            <a:extLst>
              <a:ext uri="{FF2B5EF4-FFF2-40B4-BE49-F238E27FC236}">
                <a16:creationId xmlns:a16="http://schemas.microsoft.com/office/drawing/2014/main" id="{2D448C97-7451-2638-EF23-86543FD6050C}"/>
              </a:ext>
            </a:extLst>
          </p:cNvPr>
          <p:cNvSpPr>
            <a:spLocks noGrp="1"/>
          </p:cNvSpPr>
          <p:nvPr>
            <p:ph type="body" idx="1"/>
          </p:nvPr>
        </p:nvSpPr>
        <p:spPr/>
        <p:txBody>
          <a:bodyPr/>
          <a:lstStyle/>
          <a:p>
            <a:r>
              <a:rPr lang="en-US" dirty="0"/>
              <a:t>5 minutes</a:t>
            </a:r>
          </a:p>
        </p:txBody>
      </p:sp>
    </p:spTree>
    <p:extLst>
      <p:ext uri="{BB962C8B-B14F-4D97-AF65-F5344CB8AC3E}">
        <p14:creationId xmlns:p14="http://schemas.microsoft.com/office/powerpoint/2010/main" val="33674255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2F6CB-2217-0A9D-375D-008FD4B23C4E}"/>
              </a:ext>
            </a:extLst>
          </p:cNvPr>
          <p:cNvSpPr>
            <a:spLocks noGrp="1"/>
          </p:cNvSpPr>
          <p:nvPr>
            <p:ph type="title"/>
          </p:nvPr>
        </p:nvSpPr>
        <p:spPr/>
        <p:txBody>
          <a:bodyPr/>
          <a:lstStyle/>
          <a:p>
            <a:r>
              <a:rPr lang="en-US" sz="4000" dirty="0">
                <a:solidFill>
                  <a:srgbClr val="9F2936"/>
                </a:solidFill>
                <a:latin typeface="Century Gothic" panose="020B0502020202020204" pitchFamily="34" charset="0"/>
                <a:cs typeface="Times New Roman" panose="02020603050405020304" pitchFamily="18" charset="0"/>
              </a:rPr>
              <a:t>Finalizing the Action Plan - Assignments</a:t>
            </a:r>
          </a:p>
        </p:txBody>
      </p:sp>
      <p:sp>
        <p:nvSpPr>
          <p:cNvPr id="3" name="Content Placeholder 2">
            <a:extLst>
              <a:ext uri="{FF2B5EF4-FFF2-40B4-BE49-F238E27FC236}">
                <a16:creationId xmlns:a16="http://schemas.microsoft.com/office/drawing/2014/main" id="{ECDFFB14-2098-3FFB-117E-36B3301EBB2F}"/>
              </a:ext>
            </a:extLst>
          </p:cNvPr>
          <p:cNvSpPr>
            <a:spLocks noGrp="1"/>
          </p:cNvSpPr>
          <p:nvPr>
            <p:ph idx="1"/>
          </p:nvPr>
        </p:nvSpPr>
        <p:spPr/>
        <p:txBody>
          <a:bodyPr/>
          <a:lstStyle/>
          <a:p>
            <a:pPr>
              <a:lnSpc>
                <a:spcPct val="150000"/>
              </a:lnSpc>
            </a:pPr>
            <a:r>
              <a:rPr lang="en-US" dirty="0">
                <a:latin typeface="+mj-lt"/>
              </a:rPr>
              <a:t>Workgroups finish their assigned sections</a:t>
            </a:r>
          </a:p>
          <a:p>
            <a:pPr>
              <a:lnSpc>
                <a:spcPct val="150000"/>
              </a:lnSpc>
            </a:pPr>
            <a:r>
              <a:rPr lang="en-US" dirty="0">
                <a:latin typeface="+mj-lt"/>
              </a:rPr>
              <a:t>Workgroups present to the full coalition for approval</a:t>
            </a:r>
          </a:p>
          <a:p>
            <a:pPr>
              <a:lnSpc>
                <a:spcPct val="150000"/>
              </a:lnSpc>
            </a:pPr>
            <a:r>
              <a:rPr lang="en-US" dirty="0">
                <a:latin typeface="+mj-lt"/>
              </a:rPr>
              <a:t>Notetaker: Post the action plan on the shared drive along with meeting notes and send out to everyone</a:t>
            </a:r>
          </a:p>
          <a:p>
            <a:pPr>
              <a:lnSpc>
                <a:spcPct val="150000"/>
              </a:lnSpc>
            </a:pPr>
            <a:r>
              <a:rPr lang="en-US" sz="2800" dirty="0">
                <a:latin typeface="+mj-lt"/>
                <a:cs typeface="Times New Roman" panose="02020603050405020304" pitchFamily="18" charset="0"/>
              </a:rPr>
              <a:t>Anything else?</a:t>
            </a:r>
          </a:p>
        </p:txBody>
      </p:sp>
    </p:spTree>
    <p:extLst>
      <p:ext uri="{BB962C8B-B14F-4D97-AF65-F5344CB8AC3E}">
        <p14:creationId xmlns:p14="http://schemas.microsoft.com/office/powerpoint/2010/main" val="28133175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AA2F7-9E71-C555-80AB-C7AC00A2C2F8}"/>
              </a:ext>
            </a:extLst>
          </p:cNvPr>
          <p:cNvSpPr>
            <a:spLocks noGrp="1"/>
          </p:cNvSpPr>
          <p:nvPr>
            <p:ph type="title"/>
          </p:nvPr>
        </p:nvSpPr>
        <p:spPr/>
        <p:txBody>
          <a:bodyPr>
            <a:normAutofit/>
          </a:bodyPr>
          <a:lstStyle/>
          <a:p>
            <a:r>
              <a:rPr lang="en-US" sz="4000" dirty="0">
                <a:solidFill>
                  <a:srgbClr val="9F2936"/>
                </a:solidFill>
                <a:latin typeface="Century Gothic" panose="020B0502020202020204" pitchFamily="34" charset="0"/>
                <a:cs typeface="Times New Roman" panose="02020603050405020304" pitchFamily="18" charset="0"/>
              </a:rPr>
              <a:t>Check-Out Discussion: </a:t>
            </a:r>
            <a:br>
              <a:rPr lang="en-US" sz="4000" dirty="0">
                <a:solidFill>
                  <a:srgbClr val="9F2936"/>
                </a:solidFill>
                <a:latin typeface="Century Gothic" panose="020B0502020202020204" pitchFamily="34" charset="0"/>
                <a:cs typeface="Times New Roman" panose="02020603050405020304" pitchFamily="18" charset="0"/>
              </a:rPr>
            </a:br>
            <a:r>
              <a:rPr lang="en-US" sz="4000" dirty="0">
                <a:solidFill>
                  <a:srgbClr val="9F2936"/>
                </a:solidFill>
                <a:latin typeface="Century Gothic" panose="020B0502020202020204" pitchFamily="34" charset="0"/>
                <a:cs typeface="Times New Roman" panose="02020603050405020304" pitchFamily="18" charset="0"/>
              </a:rPr>
              <a:t>How did this meeting go? </a:t>
            </a:r>
          </a:p>
        </p:txBody>
      </p:sp>
      <p:sp>
        <p:nvSpPr>
          <p:cNvPr id="3" name="Content Placeholder 2">
            <a:extLst>
              <a:ext uri="{FF2B5EF4-FFF2-40B4-BE49-F238E27FC236}">
                <a16:creationId xmlns:a16="http://schemas.microsoft.com/office/drawing/2014/main" id="{72F71E0B-6D80-D47F-B791-92E248AF43C6}"/>
              </a:ext>
            </a:extLst>
          </p:cNvPr>
          <p:cNvSpPr>
            <a:spLocks noGrp="1"/>
          </p:cNvSpPr>
          <p:nvPr>
            <p:ph idx="1"/>
          </p:nvPr>
        </p:nvSpPr>
        <p:spPr>
          <a:xfrm>
            <a:off x="838200" y="2471737"/>
            <a:ext cx="10515600" cy="3705225"/>
          </a:xfrm>
        </p:spPr>
        <p:txBody>
          <a:bodyPr/>
          <a:lstStyle/>
          <a:p>
            <a:pPr marL="0" indent="0">
              <a:buNone/>
            </a:pPr>
            <a:r>
              <a:rPr lang="en-US" dirty="0">
                <a:latin typeface="+mj-lt"/>
              </a:rPr>
              <a:t>What worked well or didn’t work well with the meeting?</a:t>
            </a:r>
          </a:p>
          <a:p>
            <a:pPr marL="0" indent="0">
              <a:buNone/>
            </a:pPr>
            <a:r>
              <a:rPr lang="en-US" dirty="0">
                <a:latin typeface="+mj-lt"/>
              </a:rPr>
              <a:t> </a:t>
            </a:r>
          </a:p>
          <a:p>
            <a:pPr marL="0" indent="0">
              <a:buNone/>
            </a:pPr>
            <a:r>
              <a:rPr lang="en-US" dirty="0">
                <a:latin typeface="+mj-lt"/>
              </a:rPr>
              <a:t>How can we run our future meetings better?</a:t>
            </a:r>
          </a:p>
        </p:txBody>
      </p:sp>
    </p:spTree>
    <p:extLst>
      <p:ext uri="{BB962C8B-B14F-4D97-AF65-F5344CB8AC3E}">
        <p14:creationId xmlns:p14="http://schemas.microsoft.com/office/powerpoint/2010/main" val="40046687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Celebrate the New Year with Creative Festivities at the Kimball Arts Center  — Arts Council Park City + Summit County">
            <a:extLst>
              <a:ext uri="{FF2B5EF4-FFF2-40B4-BE49-F238E27FC236}">
                <a16:creationId xmlns:a16="http://schemas.microsoft.com/office/drawing/2014/main" id="{0E7F51CE-4D66-891C-0631-616EB6F434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9" y="0"/>
            <a:ext cx="12155422"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E6C7CAAF-D384-AB49-6E38-C583B8A98B34}"/>
              </a:ext>
            </a:extLst>
          </p:cNvPr>
          <p:cNvSpPr txBox="1"/>
          <p:nvPr/>
        </p:nvSpPr>
        <p:spPr>
          <a:xfrm>
            <a:off x="-232229" y="2932148"/>
            <a:ext cx="4306970" cy="1446550"/>
          </a:xfrm>
          <a:prstGeom prst="rect">
            <a:avLst/>
          </a:prstGeom>
          <a:noFill/>
        </p:spPr>
        <p:txBody>
          <a:bodyPr wrap="square" rtlCol="0">
            <a:spAutoFit/>
          </a:bodyPr>
          <a:lstStyle/>
          <a:p>
            <a:pPr algn="ctr"/>
            <a:r>
              <a:rPr lang="en-US" sz="4400" b="1" dirty="0">
                <a:solidFill>
                  <a:srgbClr val="FFFF00"/>
                </a:solidFill>
                <a:latin typeface="Dreaming Outloud Script Pro" panose="020F0502020204030204" pitchFamily="66" charset="0"/>
                <a:cs typeface="Dreaming Outloud Script Pro" panose="020F0502020204030204" pitchFamily="66" charset="0"/>
              </a:rPr>
              <a:t>We’re done! </a:t>
            </a:r>
          </a:p>
          <a:p>
            <a:pPr algn="ctr"/>
            <a:r>
              <a:rPr lang="en-US" sz="4400" b="1" dirty="0">
                <a:solidFill>
                  <a:srgbClr val="FFFF00"/>
                </a:solidFill>
                <a:latin typeface="Dreaming Outloud Script Pro" panose="020F0502020204030204" pitchFamily="66" charset="0"/>
                <a:cs typeface="Dreaming Outloud Script Pro" panose="020F0502020204030204" pitchFamily="66" charset="0"/>
              </a:rPr>
              <a:t>Great work!</a:t>
            </a:r>
          </a:p>
        </p:txBody>
      </p:sp>
    </p:spTree>
    <p:extLst>
      <p:ext uri="{BB962C8B-B14F-4D97-AF65-F5344CB8AC3E}">
        <p14:creationId xmlns:p14="http://schemas.microsoft.com/office/powerpoint/2010/main" val="2276888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66CFA-F098-209D-255C-41A761037E1D}"/>
              </a:ext>
            </a:extLst>
          </p:cNvPr>
          <p:cNvSpPr>
            <a:spLocks noGrp="1"/>
          </p:cNvSpPr>
          <p:nvPr>
            <p:ph type="title"/>
          </p:nvPr>
        </p:nvSpPr>
        <p:spPr/>
        <p:txBody>
          <a:bodyPr/>
          <a:lstStyle/>
          <a:p>
            <a:r>
              <a:rPr lang="en-US" sz="5400" dirty="0">
                <a:solidFill>
                  <a:srgbClr val="9F2936"/>
                </a:solidFill>
                <a:latin typeface="Century Gothic" panose="020B0502020202020204" pitchFamily="34" charset="0"/>
                <a:cs typeface="Times New Roman" panose="02020603050405020304" pitchFamily="18" charset="0"/>
              </a:rPr>
              <a:t>Welcome, Introductions, &amp; Overview</a:t>
            </a:r>
          </a:p>
        </p:txBody>
      </p:sp>
      <p:sp>
        <p:nvSpPr>
          <p:cNvPr id="3" name="Text Placeholder 2">
            <a:extLst>
              <a:ext uri="{FF2B5EF4-FFF2-40B4-BE49-F238E27FC236}">
                <a16:creationId xmlns:a16="http://schemas.microsoft.com/office/drawing/2014/main" id="{DF5399A0-524F-D8D2-A865-C3025AF4E2CD}"/>
              </a:ext>
            </a:extLst>
          </p:cNvPr>
          <p:cNvSpPr>
            <a:spLocks noGrp="1"/>
          </p:cNvSpPr>
          <p:nvPr>
            <p:ph type="body" idx="1"/>
          </p:nvPr>
        </p:nvSpPr>
        <p:spPr/>
        <p:txBody>
          <a:bodyPr>
            <a:normAutofit/>
          </a:bodyPr>
          <a:lstStyle/>
          <a:p>
            <a:r>
              <a:rPr lang="en-US" dirty="0"/>
              <a:t>10 minutes</a:t>
            </a:r>
          </a:p>
        </p:txBody>
      </p:sp>
    </p:spTree>
    <p:extLst>
      <p:ext uri="{BB962C8B-B14F-4D97-AF65-F5344CB8AC3E}">
        <p14:creationId xmlns:p14="http://schemas.microsoft.com/office/powerpoint/2010/main" val="2273742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DDEA-D036-C9CF-E7B9-027AB6979844}"/>
              </a:ext>
            </a:extLst>
          </p:cNvPr>
          <p:cNvSpPr>
            <a:spLocks noGrp="1"/>
          </p:cNvSpPr>
          <p:nvPr>
            <p:ph type="title"/>
          </p:nvPr>
        </p:nvSpPr>
        <p:spPr/>
        <p:txBody>
          <a:bodyPr>
            <a:normAutofit/>
          </a:bodyPr>
          <a:lstStyle/>
          <a:p>
            <a:r>
              <a:rPr lang="en-US" sz="4000" dirty="0">
                <a:solidFill>
                  <a:srgbClr val="9F2936"/>
                </a:solidFill>
                <a:latin typeface="Century Gothic" panose="020B0502020202020204" pitchFamily="34" charset="0"/>
                <a:cs typeface="Times New Roman" panose="02020603050405020304" pitchFamily="18" charset="0"/>
              </a:rPr>
              <a:t>Meeting Logistics and Overview </a:t>
            </a:r>
          </a:p>
        </p:txBody>
      </p:sp>
      <p:sp>
        <p:nvSpPr>
          <p:cNvPr id="4" name="Rectangle 1">
            <a:extLst>
              <a:ext uri="{FF2B5EF4-FFF2-40B4-BE49-F238E27FC236}">
                <a16:creationId xmlns:a16="http://schemas.microsoft.com/office/drawing/2014/main" id="{F966A6E6-2DF6-9201-6FC3-2C2E4F42BF81}"/>
              </a:ext>
            </a:extLst>
          </p:cNvPr>
          <p:cNvSpPr>
            <a:spLocks noGrp="1" noChangeArrowheads="1"/>
          </p:cNvSpPr>
          <p:nvPr>
            <p:ph idx="1"/>
          </p:nvPr>
        </p:nvSpPr>
        <p:spPr bwMode="auto">
          <a:xfrm>
            <a:off x="970402" y="2318975"/>
            <a:ext cx="8184615"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742950" indent="-742950">
              <a:lnSpc>
                <a:spcPct val="100000"/>
              </a:lnSpc>
              <a:buFont typeface="+mj-lt"/>
              <a:buAutoNum type="arabicPeriod"/>
            </a:pPr>
            <a:r>
              <a:rPr lang="en-US" altLang="en-US" sz="3200" dirty="0">
                <a:latin typeface="+mj-lt"/>
                <a:cs typeface="Times New Roman" panose="02020603050405020304" pitchFamily="18" charset="0"/>
              </a:rPr>
              <a:t>Team “check-in” and introductions</a:t>
            </a:r>
          </a:p>
          <a:p>
            <a:pPr marL="742950" indent="-742950">
              <a:lnSpc>
                <a:spcPct val="100000"/>
              </a:lnSpc>
              <a:buFont typeface="+mj-lt"/>
              <a:buAutoNum type="arabicPeriod"/>
            </a:pPr>
            <a:r>
              <a:rPr lang="en-US" altLang="en-US" sz="3200" dirty="0">
                <a:latin typeface="+mj-lt"/>
                <a:cs typeface="Times New Roman" panose="02020603050405020304" pitchFamily="18" charset="0"/>
              </a:rPr>
              <a:t>Identify a notetaker and timekeeper</a:t>
            </a:r>
          </a:p>
          <a:p>
            <a:pPr marL="742950" indent="-742950">
              <a:lnSpc>
                <a:spcPct val="100000"/>
              </a:lnSpc>
              <a:buFont typeface="+mj-lt"/>
              <a:buAutoNum type="arabicPeriod"/>
            </a:pPr>
            <a:r>
              <a:rPr lang="en-US" altLang="en-US" sz="3200" dirty="0">
                <a:latin typeface="+mj-lt"/>
                <a:cs typeface="Times New Roman" panose="02020603050405020304" pitchFamily="18" charset="0"/>
              </a:rPr>
              <a:t>Review access to shared documents</a:t>
            </a:r>
          </a:p>
        </p:txBody>
      </p:sp>
    </p:spTree>
    <p:extLst>
      <p:ext uri="{BB962C8B-B14F-4D97-AF65-F5344CB8AC3E}">
        <p14:creationId xmlns:p14="http://schemas.microsoft.com/office/powerpoint/2010/main" val="2247260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D6041-1DB2-0CC6-842D-8B018B0DB93C}"/>
              </a:ext>
            </a:extLst>
          </p:cNvPr>
          <p:cNvSpPr>
            <a:spLocks noGrp="1"/>
          </p:cNvSpPr>
          <p:nvPr>
            <p:ph type="title"/>
          </p:nvPr>
        </p:nvSpPr>
        <p:spPr/>
        <p:txBody>
          <a:bodyPr/>
          <a:lstStyle/>
          <a:p>
            <a:r>
              <a:rPr lang="en-US" altLang="en-US" sz="4000" dirty="0">
                <a:solidFill>
                  <a:srgbClr val="9F2936"/>
                </a:solidFill>
                <a:latin typeface="Century Gothic" panose="020B0502020202020204" pitchFamily="34" charset="0"/>
                <a:cs typeface="Times New Roman" panose="02020603050405020304" pitchFamily="18" charset="0"/>
              </a:rPr>
              <a:t>Meeting Objectives</a:t>
            </a:r>
            <a:endParaRPr lang="en-US" sz="4000" dirty="0">
              <a:solidFill>
                <a:srgbClr val="9F2936"/>
              </a:solidFill>
              <a:latin typeface="Century Gothic" panose="020B050202020202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7D4C36F-D278-E9B3-E209-7A462F27D030}"/>
              </a:ext>
            </a:extLst>
          </p:cNvPr>
          <p:cNvSpPr>
            <a:spLocks noGrp="1"/>
          </p:cNvSpPr>
          <p:nvPr>
            <p:ph idx="1"/>
          </p:nvPr>
        </p:nvSpPr>
        <p:spPr/>
        <p:txBody>
          <a:bodyPr>
            <a:normAutofit/>
          </a:bodyPr>
          <a:lstStyle/>
          <a:p>
            <a:pPr marL="342900" marR="0" lvl="0" indent="-342900">
              <a:lnSpc>
                <a:spcPct val="150000"/>
              </a:lnSpc>
              <a:spcBef>
                <a:spcPts val="0"/>
              </a:spcBef>
              <a:spcAft>
                <a:spcPts val="0"/>
              </a:spcAft>
              <a:buFont typeface="+mj-lt"/>
              <a:buAutoNum type="arabicPeriod"/>
            </a:pPr>
            <a:r>
              <a:rPr lang="en-US" sz="3200" dirty="0">
                <a:latin typeface="+mj-lt"/>
                <a:cs typeface="Times New Roman" panose="02020603050405020304" pitchFamily="18" charset="0"/>
              </a:rPr>
              <a:t>Review and approve the Strategic Plan</a:t>
            </a:r>
          </a:p>
          <a:p>
            <a:pPr marL="342900" marR="0" lvl="0" indent="-342900">
              <a:lnSpc>
                <a:spcPct val="150000"/>
              </a:lnSpc>
              <a:spcBef>
                <a:spcPts val="0"/>
              </a:spcBef>
              <a:spcAft>
                <a:spcPts val="0"/>
              </a:spcAft>
              <a:buFont typeface="+mj-lt"/>
              <a:buAutoNum type="arabicPeriod"/>
            </a:pPr>
            <a:r>
              <a:rPr lang="en-US" sz="3200" dirty="0">
                <a:latin typeface="+mj-lt"/>
                <a:cs typeface="Times New Roman" panose="02020603050405020304" pitchFamily="18" charset="0"/>
              </a:rPr>
              <a:t>Create an action plan to implement the Strategic Plan</a:t>
            </a:r>
          </a:p>
          <a:p>
            <a:pPr marL="342900" marR="0" lvl="0" indent="-342900">
              <a:lnSpc>
                <a:spcPct val="150000"/>
              </a:lnSpc>
              <a:spcBef>
                <a:spcPts val="0"/>
              </a:spcBef>
              <a:spcAft>
                <a:spcPts val="0"/>
              </a:spcAft>
              <a:buFont typeface="+mj-lt"/>
              <a:buAutoNum type="arabicPeriod"/>
            </a:pPr>
            <a:r>
              <a:rPr lang="en-US" sz="3200" dirty="0">
                <a:latin typeface="+mj-lt"/>
                <a:cs typeface="Times New Roman" panose="02020603050405020304" pitchFamily="18" charset="0"/>
              </a:rPr>
              <a:t>Celebrate, wrap up, and next steps</a:t>
            </a:r>
          </a:p>
        </p:txBody>
      </p:sp>
    </p:spTree>
    <p:extLst>
      <p:ext uri="{BB962C8B-B14F-4D97-AF65-F5344CB8AC3E}">
        <p14:creationId xmlns:p14="http://schemas.microsoft.com/office/powerpoint/2010/main" val="2218883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66CFA-F098-209D-255C-41A761037E1D}"/>
              </a:ext>
            </a:extLst>
          </p:cNvPr>
          <p:cNvSpPr>
            <a:spLocks noGrp="1"/>
          </p:cNvSpPr>
          <p:nvPr>
            <p:ph type="title"/>
          </p:nvPr>
        </p:nvSpPr>
        <p:spPr/>
        <p:txBody>
          <a:bodyPr/>
          <a:lstStyle/>
          <a:p>
            <a:r>
              <a:rPr lang="en-US" sz="5400" dirty="0">
                <a:solidFill>
                  <a:srgbClr val="9F2936"/>
                </a:solidFill>
                <a:latin typeface="Century Gothic" panose="020B0502020202020204" pitchFamily="34" charset="0"/>
                <a:cs typeface="Times New Roman" panose="02020603050405020304" pitchFamily="18" charset="0"/>
              </a:rPr>
              <a:t>Review and Approve the Strategic Plan</a:t>
            </a:r>
          </a:p>
        </p:txBody>
      </p:sp>
      <p:sp>
        <p:nvSpPr>
          <p:cNvPr id="3" name="Text Placeholder 2">
            <a:extLst>
              <a:ext uri="{FF2B5EF4-FFF2-40B4-BE49-F238E27FC236}">
                <a16:creationId xmlns:a16="http://schemas.microsoft.com/office/drawing/2014/main" id="{DF5399A0-524F-D8D2-A865-C3025AF4E2CD}"/>
              </a:ext>
            </a:extLst>
          </p:cNvPr>
          <p:cNvSpPr>
            <a:spLocks noGrp="1"/>
          </p:cNvSpPr>
          <p:nvPr>
            <p:ph type="body" idx="1"/>
          </p:nvPr>
        </p:nvSpPr>
        <p:spPr/>
        <p:txBody>
          <a:bodyPr>
            <a:normAutofit/>
          </a:bodyPr>
          <a:lstStyle/>
          <a:p>
            <a:r>
              <a:rPr lang="en-US" dirty="0"/>
              <a:t>15 minutes</a:t>
            </a:r>
          </a:p>
        </p:txBody>
      </p:sp>
    </p:spTree>
    <p:extLst>
      <p:ext uri="{BB962C8B-B14F-4D97-AF65-F5344CB8AC3E}">
        <p14:creationId xmlns:p14="http://schemas.microsoft.com/office/powerpoint/2010/main" val="1680001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37D64-5246-8E33-F9AD-B5450912D2A8}"/>
              </a:ext>
            </a:extLst>
          </p:cNvPr>
          <p:cNvSpPr>
            <a:spLocks noGrp="1"/>
          </p:cNvSpPr>
          <p:nvPr>
            <p:ph type="title"/>
          </p:nvPr>
        </p:nvSpPr>
        <p:spPr/>
        <p:txBody>
          <a:bodyPr>
            <a:normAutofit/>
          </a:bodyPr>
          <a:lstStyle/>
          <a:p>
            <a:r>
              <a:rPr lang="en-US" sz="4000" dirty="0">
                <a:solidFill>
                  <a:srgbClr val="9F2936"/>
                </a:solidFill>
                <a:latin typeface="Century Gothic" panose="020B0502020202020204" pitchFamily="34" charset="0"/>
                <a:cs typeface="Times New Roman" panose="02020603050405020304" pitchFamily="18" charset="0"/>
              </a:rPr>
              <a:t>Coalitions Lite Strategic Planning Process</a:t>
            </a:r>
          </a:p>
        </p:txBody>
      </p:sp>
      <p:pic>
        <p:nvPicPr>
          <p:cNvPr id="6" name="Content Placeholder 5" descr="A blue rectangle with white text&#10;&#10;Description automatically generated">
            <a:extLst>
              <a:ext uri="{FF2B5EF4-FFF2-40B4-BE49-F238E27FC236}">
                <a16:creationId xmlns:a16="http://schemas.microsoft.com/office/drawing/2014/main" id="{DDEE2908-540F-1DBA-F4D5-7F86ECB70AB3}"/>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1944913"/>
            <a:ext cx="12192000" cy="3662589"/>
          </a:xfrm>
        </p:spPr>
      </p:pic>
    </p:spTree>
    <p:extLst>
      <p:ext uri="{BB962C8B-B14F-4D97-AF65-F5344CB8AC3E}">
        <p14:creationId xmlns:p14="http://schemas.microsoft.com/office/powerpoint/2010/main" val="3797406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FCDD7-6C1E-19F8-76C3-35461D369B33}"/>
              </a:ext>
            </a:extLst>
          </p:cNvPr>
          <p:cNvSpPr>
            <a:spLocks noGrp="1"/>
          </p:cNvSpPr>
          <p:nvPr>
            <p:ph type="title"/>
          </p:nvPr>
        </p:nvSpPr>
        <p:spPr/>
        <p:txBody>
          <a:bodyPr/>
          <a:lstStyle/>
          <a:p>
            <a:r>
              <a:rPr lang="en-US" sz="4000" dirty="0">
                <a:solidFill>
                  <a:srgbClr val="9F2936"/>
                </a:solidFill>
                <a:latin typeface="Century Gothic" panose="020B0502020202020204" pitchFamily="34" charset="0"/>
                <a:cs typeface="Times New Roman" panose="02020603050405020304" pitchFamily="18" charset="0"/>
              </a:rPr>
              <a:t>Participants</a:t>
            </a:r>
          </a:p>
        </p:txBody>
      </p:sp>
      <p:sp>
        <p:nvSpPr>
          <p:cNvPr id="3" name="Content Placeholder 2">
            <a:extLst>
              <a:ext uri="{FF2B5EF4-FFF2-40B4-BE49-F238E27FC236}">
                <a16:creationId xmlns:a16="http://schemas.microsoft.com/office/drawing/2014/main" id="{05EB0009-C4E1-DDC9-60C8-4D811C2804CA}"/>
              </a:ext>
            </a:extLst>
          </p:cNvPr>
          <p:cNvSpPr>
            <a:spLocks noGrp="1"/>
          </p:cNvSpPr>
          <p:nvPr>
            <p:ph idx="1"/>
          </p:nvPr>
        </p:nvSpPr>
        <p:spPr/>
        <p:txBody>
          <a:bodyPr/>
          <a:lstStyle/>
          <a:p>
            <a:r>
              <a:rPr lang="en-US" dirty="0">
                <a:latin typeface="Calibri Light" panose="020F0302020204030204" pitchFamily="34" charset="0"/>
                <a:ea typeface="Calibri" panose="020F0502020204030204" pitchFamily="34" charset="0"/>
                <a:cs typeface="Times New Roman" panose="02020603050405020304" pitchFamily="18" charset="0"/>
              </a:rPr>
              <a:t>[INSERT NAMES OF COALITIONS LITE GROUP]</a:t>
            </a:r>
          </a:p>
          <a:p>
            <a:r>
              <a:rPr lang="en-US" dirty="0">
                <a:latin typeface="Calibri Light" panose="020F0302020204030204" pitchFamily="34" charset="0"/>
                <a:ea typeface="Calibri" panose="020F0502020204030204" pitchFamily="34" charset="0"/>
                <a:cs typeface="Times New Roman" panose="02020603050405020304" pitchFamily="18" charset="0"/>
              </a:rPr>
              <a:t>[INSERT AGENCIES, NAMES, ETC. OF PEOPLE YOU INTERVIEWED AND/OR WHO GAVE FEEDBACK ALONG THE WAY TO SHOW HOW THE STRATEGIC PLAN REPRESENTS THE FULL COMMUNITY.]</a:t>
            </a:r>
            <a:endParaRPr lang="en-US" dirty="0"/>
          </a:p>
        </p:txBody>
      </p:sp>
    </p:spTree>
    <p:extLst>
      <p:ext uri="{BB962C8B-B14F-4D97-AF65-F5344CB8AC3E}">
        <p14:creationId xmlns:p14="http://schemas.microsoft.com/office/powerpoint/2010/main" val="1958653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28A9A-F1E3-C8D4-7824-CBA40CD7E633}"/>
              </a:ext>
            </a:extLst>
          </p:cNvPr>
          <p:cNvSpPr>
            <a:spLocks noGrp="1"/>
          </p:cNvSpPr>
          <p:nvPr>
            <p:ph type="title"/>
          </p:nvPr>
        </p:nvSpPr>
        <p:spPr/>
        <p:txBody>
          <a:bodyPr/>
          <a:lstStyle/>
          <a:p>
            <a:r>
              <a:rPr lang="en-US" sz="4000" dirty="0">
                <a:solidFill>
                  <a:srgbClr val="9F2936"/>
                </a:solidFill>
                <a:latin typeface="Century Gothic" panose="020B0502020202020204" pitchFamily="34" charset="0"/>
                <a:cs typeface="Times New Roman" panose="02020603050405020304" pitchFamily="18" charset="0"/>
              </a:rPr>
              <a:t>Our Priorities</a:t>
            </a:r>
          </a:p>
        </p:txBody>
      </p:sp>
      <p:sp>
        <p:nvSpPr>
          <p:cNvPr id="3" name="Content Placeholder 2">
            <a:extLst>
              <a:ext uri="{FF2B5EF4-FFF2-40B4-BE49-F238E27FC236}">
                <a16:creationId xmlns:a16="http://schemas.microsoft.com/office/drawing/2014/main" id="{E63FC795-4E5F-9F61-65D2-7DE656681F31}"/>
              </a:ext>
            </a:extLst>
          </p:cNvPr>
          <p:cNvSpPr>
            <a:spLocks noGrp="1"/>
          </p:cNvSpPr>
          <p:nvPr>
            <p:ph idx="1"/>
          </p:nvPr>
        </p:nvSpPr>
        <p:spPr/>
        <p:txBody>
          <a:bodyPr/>
          <a:lstStyle/>
          <a:p>
            <a:pPr marL="0" indent="0">
              <a:buNone/>
            </a:pPr>
            <a:r>
              <a:rPr lang="en-US" dirty="0"/>
              <a:t>Our prioritized, specified issue:</a:t>
            </a:r>
          </a:p>
          <a:p>
            <a:pPr marL="0" indent="0">
              <a:buNone/>
            </a:pPr>
            <a:endParaRPr lang="en-US" dirty="0"/>
          </a:p>
          <a:p>
            <a:pPr marL="0" indent="0">
              <a:buNone/>
            </a:pPr>
            <a:r>
              <a:rPr lang="en-US" dirty="0"/>
              <a:t>Our prioritized population:</a:t>
            </a:r>
          </a:p>
          <a:p>
            <a:pPr marL="0" indent="0">
              <a:buNone/>
            </a:pPr>
            <a:endParaRPr lang="en-US" dirty="0"/>
          </a:p>
          <a:p>
            <a:pPr marL="0" indent="0">
              <a:buNone/>
            </a:pPr>
            <a:r>
              <a:rPr lang="en-US" dirty="0"/>
              <a:t>Our prioritized contributing factors:</a:t>
            </a:r>
          </a:p>
          <a:p>
            <a:pPr marL="0" indent="0">
              <a:buNone/>
            </a:pPr>
            <a:endParaRPr lang="en-US" dirty="0"/>
          </a:p>
          <a:p>
            <a:pPr marL="0" indent="0">
              <a:buNone/>
            </a:pPr>
            <a:r>
              <a:rPr lang="en-US" dirty="0"/>
              <a:t>Our strategies:</a:t>
            </a:r>
          </a:p>
        </p:txBody>
      </p:sp>
    </p:spTree>
    <p:extLst>
      <p:ext uri="{BB962C8B-B14F-4D97-AF65-F5344CB8AC3E}">
        <p14:creationId xmlns:p14="http://schemas.microsoft.com/office/powerpoint/2010/main" val="673721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33389-E8F5-ABF6-6361-A9C4196E5A5B}"/>
              </a:ext>
            </a:extLst>
          </p:cNvPr>
          <p:cNvSpPr>
            <a:spLocks noGrp="1"/>
          </p:cNvSpPr>
          <p:nvPr>
            <p:ph type="title"/>
          </p:nvPr>
        </p:nvSpPr>
        <p:spPr/>
        <p:txBody>
          <a:bodyPr/>
          <a:lstStyle/>
          <a:p>
            <a:r>
              <a:rPr lang="en-US" sz="4000" dirty="0">
                <a:solidFill>
                  <a:srgbClr val="9F2936"/>
                </a:solidFill>
                <a:latin typeface="Century Gothic" panose="020B0502020202020204" pitchFamily="34" charset="0"/>
                <a:cs typeface="Times New Roman" panose="02020603050405020304" pitchFamily="18" charset="0"/>
              </a:rPr>
              <a:t>Review the Strategic Plan</a:t>
            </a:r>
          </a:p>
        </p:txBody>
      </p:sp>
      <p:sp>
        <p:nvSpPr>
          <p:cNvPr id="3" name="Content Placeholder 2">
            <a:extLst>
              <a:ext uri="{FF2B5EF4-FFF2-40B4-BE49-F238E27FC236}">
                <a16:creationId xmlns:a16="http://schemas.microsoft.com/office/drawing/2014/main" id="{B56545BD-8926-DC6D-D012-BB0243EBA6BA}"/>
              </a:ext>
            </a:extLst>
          </p:cNvPr>
          <p:cNvSpPr>
            <a:spLocks noGrp="1"/>
          </p:cNvSpPr>
          <p:nvPr>
            <p:ph idx="1"/>
          </p:nvPr>
        </p:nvSpPr>
        <p:spPr/>
        <p:txBody>
          <a:bodyPr/>
          <a:lstStyle/>
          <a:p>
            <a:pPr marL="0" indent="0">
              <a:buNone/>
            </a:pPr>
            <a:r>
              <a:rPr lang="en-US" dirty="0"/>
              <a:t>[INSERT A PICTURE OF THE COVER OF YOUR PLAN]</a:t>
            </a:r>
          </a:p>
        </p:txBody>
      </p:sp>
    </p:spTree>
    <p:extLst>
      <p:ext uri="{BB962C8B-B14F-4D97-AF65-F5344CB8AC3E}">
        <p14:creationId xmlns:p14="http://schemas.microsoft.com/office/powerpoint/2010/main" val="34472026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759</TotalTime>
  <Words>1148</Words>
  <Application>Microsoft Office PowerPoint</Application>
  <PresentationFormat>Widescreen</PresentationFormat>
  <Paragraphs>146</Paragraphs>
  <Slides>17</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Calibri</vt:lpstr>
      <vt:lpstr>Calibri Light</vt:lpstr>
      <vt:lpstr>Century Gothic</vt:lpstr>
      <vt:lpstr>Dreaming Outloud Script Pro</vt:lpstr>
      <vt:lpstr>Noto Sans Symbols</vt:lpstr>
      <vt:lpstr>Symbol</vt:lpstr>
      <vt:lpstr>Office Theme</vt:lpstr>
      <vt:lpstr>Coalitions Lite Meeting 6</vt:lpstr>
      <vt:lpstr>Welcome, Introductions, &amp; Overview</vt:lpstr>
      <vt:lpstr>Meeting Logistics and Overview </vt:lpstr>
      <vt:lpstr>Meeting Objectives</vt:lpstr>
      <vt:lpstr>Review and Approve the Strategic Plan</vt:lpstr>
      <vt:lpstr>Coalitions Lite Strategic Planning Process</vt:lpstr>
      <vt:lpstr>Participants</vt:lpstr>
      <vt:lpstr>Our Priorities</vt:lpstr>
      <vt:lpstr>Review the Strategic Plan</vt:lpstr>
      <vt:lpstr>Vote to Approve the Strategic Plan Does the coalition approve this strategic plan? </vt:lpstr>
      <vt:lpstr>Draft an Action Plan</vt:lpstr>
      <vt:lpstr>PowerPoint Presentation</vt:lpstr>
      <vt:lpstr>For each strategy:</vt:lpstr>
      <vt:lpstr>Wrap-Up and Next Steps</vt:lpstr>
      <vt:lpstr>Finalizing the Action Plan - Assignments</vt:lpstr>
      <vt:lpstr>Check-Out Discussion:  How did this meeting go? </vt:lpstr>
      <vt:lpstr>PowerPoint Presentation</vt:lpstr>
    </vt:vector>
  </TitlesOfParts>
  <Company>Salt Lake County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Caroline Moreno</dc:creator>
  <cp:lastModifiedBy>Caroline Moreno</cp:lastModifiedBy>
  <cp:revision>3</cp:revision>
  <dcterms:created xsi:type="dcterms:W3CDTF">2023-11-02T18:39:34Z</dcterms:created>
  <dcterms:modified xsi:type="dcterms:W3CDTF">2024-01-22T22:13:38Z</dcterms:modified>
</cp:coreProperties>
</file>