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81" r:id="rId3"/>
    <p:sldId id="257" r:id="rId4"/>
    <p:sldId id="258" r:id="rId5"/>
    <p:sldId id="327" r:id="rId6"/>
    <p:sldId id="259" r:id="rId7"/>
    <p:sldId id="304" r:id="rId8"/>
    <p:sldId id="316" r:id="rId9"/>
    <p:sldId id="276" r:id="rId10"/>
    <p:sldId id="329" r:id="rId11"/>
    <p:sldId id="279" r:id="rId12"/>
    <p:sldId id="307" r:id="rId13"/>
    <p:sldId id="330" r:id="rId14"/>
    <p:sldId id="331" r:id="rId15"/>
    <p:sldId id="301" r:id="rId16"/>
    <p:sldId id="300" r:id="rId17"/>
    <p:sldId id="272" r:id="rId18"/>
    <p:sldId id="30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1B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A65F4C-98B3-4D1C-9713-CE7BC2349A91}" v="2" dt="2024-01-22T22:03:16.0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63189" autoAdjust="0"/>
  </p:normalViewPr>
  <p:slideViewPr>
    <p:cSldViewPr snapToGrid="0">
      <p:cViewPr varScale="1">
        <p:scale>
          <a:sx n="45" d="100"/>
          <a:sy n="45" d="100"/>
        </p:scale>
        <p:origin x="78"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Moreno" userId="4efd1df7-c1c8-4f96-9d3a-6210b12d3b33" providerId="ADAL" clId="{3007823C-09B4-4AD6-9311-E72ED032AF5C}"/>
    <pc:docChg chg="modSld">
      <pc:chgData name="Caroline Moreno" userId="4efd1df7-c1c8-4f96-9d3a-6210b12d3b33" providerId="ADAL" clId="{3007823C-09B4-4AD6-9311-E72ED032AF5C}" dt="2024-01-08T22:44:48.143" v="14" actId="20577"/>
      <pc:docMkLst>
        <pc:docMk/>
      </pc:docMkLst>
      <pc:sldChg chg="modSp mod">
        <pc:chgData name="Caroline Moreno" userId="4efd1df7-c1c8-4f96-9d3a-6210b12d3b33" providerId="ADAL" clId="{3007823C-09B4-4AD6-9311-E72ED032AF5C}" dt="2024-01-08T22:44:48.143" v="14" actId="20577"/>
        <pc:sldMkLst>
          <pc:docMk/>
          <pc:sldMk cId="3614798148" sldId="276"/>
        </pc:sldMkLst>
        <pc:spChg chg="mod">
          <ac:chgData name="Caroline Moreno" userId="4efd1df7-c1c8-4f96-9d3a-6210b12d3b33" providerId="ADAL" clId="{3007823C-09B4-4AD6-9311-E72ED032AF5C}" dt="2024-01-08T22:44:48.143" v="14" actId="20577"/>
          <ac:spMkLst>
            <pc:docMk/>
            <pc:sldMk cId="3614798148" sldId="276"/>
            <ac:spMk id="2" creationId="{6E855C0B-18A5-7D8D-8282-9D6D44D2C169}"/>
          </ac:spMkLst>
        </pc:spChg>
      </pc:sldChg>
      <pc:sldChg chg="modSp mod">
        <pc:chgData name="Caroline Moreno" userId="4efd1df7-c1c8-4f96-9d3a-6210b12d3b33" providerId="ADAL" clId="{3007823C-09B4-4AD6-9311-E72ED032AF5C}" dt="2024-01-08T22:44:16.816" v="0" actId="6549"/>
        <pc:sldMkLst>
          <pc:docMk/>
          <pc:sldMk cId="1680001340" sldId="327"/>
        </pc:sldMkLst>
        <pc:spChg chg="mod">
          <ac:chgData name="Caroline Moreno" userId="4efd1df7-c1c8-4f96-9d3a-6210b12d3b33" providerId="ADAL" clId="{3007823C-09B4-4AD6-9311-E72ED032AF5C}" dt="2024-01-08T22:44:16.816" v="0" actId="6549"/>
          <ac:spMkLst>
            <pc:docMk/>
            <pc:sldMk cId="1680001340" sldId="327"/>
            <ac:spMk id="2" creationId="{6F066CFA-F098-209D-255C-41A761037E1D}"/>
          </ac:spMkLst>
        </pc:spChg>
      </pc:sldChg>
    </pc:docChg>
  </pc:docChgLst>
  <pc:docChgLst>
    <pc:chgData name="Caroline Moreno" userId="4efd1df7-c1c8-4f96-9d3a-6210b12d3b33" providerId="ADAL" clId="{66953CCA-35F4-467F-A243-7D89D483B37B}"/>
    <pc:docChg chg="undo custSel addSld delSld modSld sldOrd">
      <pc:chgData name="Caroline Moreno" userId="4efd1df7-c1c8-4f96-9d3a-6210b12d3b33" providerId="ADAL" clId="{66953CCA-35F4-467F-A243-7D89D483B37B}" dt="2023-12-06T19:29:15.433" v="1447" actId="20577"/>
      <pc:docMkLst>
        <pc:docMk/>
      </pc:docMkLst>
      <pc:sldChg chg="modSp mod">
        <pc:chgData name="Caroline Moreno" userId="4efd1df7-c1c8-4f96-9d3a-6210b12d3b33" providerId="ADAL" clId="{66953CCA-35F4-467F-A243-7D89D483B37B}" dt="2023-11-29T18:11:31.103" v="4" actId="255"/>
        <pc:sldMkLst>
          <pc:docMk/>
          <pc:sldMk cId="2778556786" sldId="256"/>
        </pc:sldMkLst>
        <pc:spChg chg="mod">
          <ac:chgData name="Caroline Moreno" userId="4efd1df7-c1c8-4f96-9d3a-6210b12d3b33" providerId="ADAL" clId="{66953CCA-35F4-467F-A243-7D89D483B37B}" dt="2023-11-29T18:11:02.271" v="0" actId="20577"/>
          <ac:spMkLst>
            <pc:docMk/>
            <pc:sldMk cId="2778556786" sldId="256"/>
            <ac:spMk id="2" creationId="{9457132B-86B0-A797-5643-7CD81F878243}"/>
          </ac:spMkLst>
        </pc:spChg>
        <pc:spChg chg="mod">
          <ac:chgData name="Caroline Moreno" userId="4efd1df7-c1c8-4f96-9d3a-6210b12d3b33" providerId="ADAL" clId="{66953CCA-35F4-467F-A243-7D89D483B37B}" dt="2023-11-29T18:11:31.103" v="4" actId="255"/>
          <ac:spMkLst>
            <pc:docMk/>
            <pc:sldMk cId="2778556786" sldId="256"/>
            <ac:spMk id="3" creationId="{57868AEC-6D91-9E0C-155E-012A41E8ACDA}"/>
          </ac:spMkLst>
        </pc:spChg>
      </pc:sldChg>
      <pc:sldChg chg="modSp mod modNotesTx">
        <pc:chgData name="Caroline Moreno" userId="4efd1df7-c1c8-4f96-9d3a-6210b12d3b33" providerId="ADAL" clId="{66953CCA-35F4-467F-A243-7D89D483B37B}" dt="2023-12-06T19:04:33.740" v="202" actId="20577"/>
        <pc:sldMkLst>
          <pc:docMk/>
          <pc:sldMk cId="2247260329" sldId="257"/>
        </pc:sldMkLst>
        <pc:spChg chg="mod">
          <ac:chgData name="Caroline Moreno" userId="4efd1df7-c1c8-4f96-9d3a-6210b12d3b33" providerId="ADAL" clId="{66953CCA-35F4-467F-A243-7D89D483B37B}" dt="2023-12-06T18:56:38.609" v="23" actId="2711"/>
          <ac:spMkLst>
            <pc:docMk/>
            <pc:sldMk cId="2247260329" sldId="257"/>
            <ac:spMk id="4" creationId="{F966A6E6-2DF6-9201-6FC3-2C2E4F42BF81}"/>
          </ac:spMkLst>
        </pc:spChg>
      </pc:sldChg>
      <pc:sldChg chg="modSp mod modNotesTx">
        <pc:chgData name="Caroline Moreno" userId="4efd1df7-c1c8-4f96-9d3a-6210b12d3b33" providerId="ADAL" clId="{66953CCA-35F4-467F-A243-7D89D483B37B}" dt="2023-12-06T19:11:09.294" v="849" actId="20577"/>
        <pc:sldMkLst>
          <pc:docMk/>
          <pc:sldMk cId="2218883281" sldId="258"/>
        </pc:sldMkLst>
        <pc:spChg chg="mod">
          <ac:chgData name="Caroline Moreno" userId="4efd1df7-c1c8-4f96-9d3a-6210b12d3b33" providerId="ADAL" clId="{66953CCA-35F4-467F-A243-7D89D483B37B}" dt="2023-12-06T19:09:35.455" v="679" actId="20577"/>
          <ac:spMkLst>
            <pc:docMk/>
            <pc:sldMk cId="2218883281" sldId="258"/>
            <ac:spMk id="3" creationId="{57D4C36F-D278-E9B3-E209-7A462F27D030}"/>
          </ac:spMkLst>
        </pc:spChg>
      </pc:sldChg>
      <pc:sldChg chg="modNotesTx">
        <pc:chgData name="Caroline Moreno" userId="4efd1df7-c1c8-4f96-9d3a-6210b12d3b33" providerId="ADAL" clId="{66953CCA-35F4-467F-A243-7D89D483B37B}" dt="2023-12-06T19:22:08.736" v="1235" actId="20577"/>
        <pc:sldMkLst>
          <pc:docMk/>
          <pc:sldMk cId="3797406748" sldId="259"/>
        </pc:sldMkLst>
      </pc:sldChg>
      <pc:sldChg chg="modSp">
        <pc:chgData name="Caroline Moreno" userId="4efd1df7-c1c8-4f96-9d3a-6210b12d3b33" providerId="ADAL" clId="{66953CCA-35F4-467F-A243-7D89D483B37B}" dt="2023-12-06T18:59:35.351" v="189" actId="12"/>
        <pc:sldMkLst>
          <pc:docMk/>
          <pc:sldMk cId="1715923478" sldId="261"/>
        </pc:sldMkLst>
        <pc:spChg chg="mod">
          <ac:chgData name="Caroline Moreno" userId="4efd1df7-c1c8-4f96-9d3a-6210b12d3b33" providerId="ADAL" clId="{66953CCA-35F4-467F-A243-7D89D483B37B}" dt="2023-12-06T18:59:35.351" v="189" actId="12"/>
          <ac:spMkLst>
            <pc:docMk/>
            <pc:sldMk cId="1715923478" sldId="261"/>
            <ac:spMk id="3" creationId="{DD24AB29-D0CB-A7BA-BFCB-A4B604107832}"/>
          </ac:spMkLst>
        </pc:spChg>
      </pc:sldChg>
      <pc:sldChg chg="new modNotesTx">
        <pc:chgData name="Caroline Moreno" userId="4efd1df7-c1c8-4f96-9d3a-6210b12d3b33" providerId="ADAL" clId="{66953CCA-35F4-467F-A243-7D89D483B37B}" dt="2023-12-06T19:11:18.696" v="851" actId="20577"/>
        <pc:sldMkLst>
          <pc:docMk/>
          <pc:sldMk cId="675273145" sldId="275"/>
        </pc:sldMkLst>
      </pc:sldChg>
      <pc:sldChg chg="modSp new mod">
        <pc:chgData name="Caroline Moreno" userId="4efd1df7-c1c8-4f96-9d3a-6210b12d3b33" providerId="ADAL" clId="{66953CCA-35F4-467F-A243-7D89D483B37B}" dt="2023-12-06T19:22:56.848" v="1236" actId="108"/>
        <pc:sldMkLst>
          <pc:docMk/>
          <pc:sldMk cId="3614798148" sldId="276"/>
        </pc:sldMkLst>
        <pc:spChg chg="mod">
          <ac:chgData name="Caroline Moreno" userId="4efd1df7-c1c8-4f96-9d3a-6210b12d3b33" providerId="ADAL" clId="{66953CCA-35F4-467F-A243-7D89D483B37B}" dt="2023-12-06T19:22:56.848" v="1236" actId="108"/>
          <ac:spMkLst>
            <pc:docMk/>
            <pc:sldMk cId="3614798148" sldId="276"/>
            <ac:spMk id="2" creationId="{6E855C0B-18A5-7D8D-8282-9D6D44D2C169}"/>
          </ac:spMkLst>
        </pc:spChg>
        <pc:spChg chg="mod">
          <ac:chgData name="Caroline Moreno" userId="4efd1df7-c1c8-4f96-9d3a-6210b12d3b33" providerId="ADAL" clId="{66953CCA-35F4-467F-A243-7D89D483B37B}" dt="2023-12-06T19:20:51.379" v="1225" actId="20577"/>
          <ac:spMkLst>
            <pc:docMk/>
            <pc:sldMk cId="3614798148" sldId="276"/>
            <ac:spMk id="3" creationId="{5F88C010-9D25-4410-0F5B-4305490FF924}"/>
          </ac:spMkLst>
        </pc:spChg>
      </pc:sldChg>
      <pc:sldChg chg="modSp mod modNotesTx">
        <pc:chgData name="Caroline Moreno" userId="4efd1df7-c1c8-4f96-9d3a-6210b12d3b33" providerId="ADAL" clId="{66953CCA-35F4-467F-A243-7D89D483B37B}" dt="2023-12-06T19:21:40.884" v="1233" actId="20577"/>
        <pc:sldMkLst>
          <pc:docMk/>
          <pc:sldMk cId="2566013925" sldId="304"/>
        </pc:sldMkLst>
        <pc:spChg chg="mod">
          <ac:chgData name="Caroline Moreno" userId="4efd1df7-c1c8-4f96-9d3a-6210b12d3b33" providerId="ADAL" clId="{66953CCA-35F4-467F-A243-7D89D483B37B}" dt="2023-12-06T19:21:30.734" v="1231" actId="20577"/>
          <ac:spMkLst>
            <pc:docMk/>
            <pc:sldMk cId="2566013925" sldId="304"/>
            <ac:spMk id="2" creationId="{70308093-1FFD-F94B-0FA2-E27392289BC8}"/>
          </ac:spMkLst>
        </pc:spChg>
        <pc:spChg chg="mod">
          <ac:chgData name="Caroline Moreno" userId="4efd1df7-c1c8-4f96-9d3a-6210b12d3b33" providerId="ADAL" clId="{66953CCA-35F4-467F-A243-7D89D483B37B}" dt="2023-12-06T19:21:37.278" v="1232" actId="20577"/>
          <ac:spMkLst>
            <pc:docMk/>
            <pc:sldMk cId="2566013925" sldId="304"/>
            <ac:spMk id="3" creationId="{77454D20-1828-9467-C80F-F117EFDBC336}"/>
          </ac:spMkLst>
        </pc:spChg>
      </pc:sldChg>
      <pc:sldChg chg="new del">
        <pc:chgData name="Caroline Moreno" userId="4efd1df7-c1c8-4f96-9d3a-6210b12d3b33" providerId="ADAL" clId="{66953CCA-35F4-467F-A243-7D89D483B37B}" dt="2023-12-06T19:23:06.788" v="1238" actId="47"/>
        <pc:sldMkLst>
          <pc:docMk/>
          <pc:sldMk cId="1550182759" sldId="305"/>
        </pc:sldMkLst>
      </pc:sldChg>
      <pc:sldChg chg="modSp new mod ord modNotesTx">
        <pc:chgData name="Caroline Moreno" userId="4efd1df7-c1c8-4f96-9d3a-6210b12d3b33" providerId="ADAL" clId="{66953CCA-35F4-467F-A243-7D89D483B37B}" dt="2023-12-06T19:29:15.433" v="1447" actId="20577"/>
        <pc:sldMkLst>
          <pc:docMk/>
          <pc:sldMk cId="4230483070" sldId="305"/>
        </pc:sldMkLst>
        <pc:spChg chg="mod">
          <ac:chgData name="Caroline Moreno" userId="4efd1df7-c1c8-4f96-9d3a-6210b12d3b33" providerId="ADAL" clId="{66953CCA-35F4-467F-A243-7D89D483B37B}" dt="2023-12-06T19:29:15.433" v="1447" actId="20577"/>
          <ac:spMkLst>
            <pc:docMk/>
            <pc:sldMk cId="4230483070" sldId="305"/>
            <ac:spMk id="3" creationId="{E5EA763C-DED8-3191-A535-6DA0AA344B13}"/>
          </ac:spMkLst>
        </pc:spChg>
      </pc:sldChg>
      <pc:sldChg chg="modSp new mod">
        <pc:chgData name="Caroline Moreno" userId="4efd1df7-c1c8-4f96-9d3a-6210b12d3b33" providerId="ADAL" clId="{66953CCA-35F4-467F-A243-7D89D483B37B}" dt="2023-12-06T19:26:57.599" v="1328" actId="20577"/>
        <pc:sldMkLst>
          <pc:docMk/>
          <pc:sldMk cId="2036061081" sldId="306"/>
        </pc:sldMkLst>
        <pc:spChg chg="mod">
          <ac:chgData name="Caroline Moreno" userId="4efd1df7-c1c8-4f96-9d3a-6210b12d3b33" providerId="ADAL" clId="{66953CCA-35F4-467F-A243-7D89D483B37B}" dt="2023-12-06T19:24:14.736" v="1304" actId="6549"/>
          <ac:spMkLst>
            <pc:docMk/>
            <pc:sldMk cId="2036061081" sldId="306"/>
            <ac:spMk id="2" creationId="{8F8DD9F4-B115-DB3C-C993-70D9CDA8DEE7}"/>
          </ac:spMkLst>
        </pc:spChg>
        <pc:spChg chg="mod">
          <ac:chgData name="Caroline Moreno" userId="4efd1df7-c1c8-4f96-9d3a-6210b12d3b33" providerId="ADAL" clId="{66953CCA-35F4-467F-A243-7D89D483B37B}" dt="2023-12-06T19:26:57.599" v="1328" actId="20577"/>
          <ac:spMkLst>
            <pc:docMk/>
            <pc:sldMk cId="2036061081" sldId="306"/>
            <ac:spMk id="3" creationId="{9164BEEA-139B-FCE9-C5AF-7E2FC096CA4D}"/>
          </ac:spMkLst>
        </pc:spChg>
      </pc:sldChg>
    </pc:docChg>
  </pc:docChgLst>
  <pc:docChgLst>
    <pc:chgData name="Caroline Moreno" userId="4efd1df7-c1c8-4f96-9d3a-6210b12d3b33" providerId="ADAL" clId="{E56D04A2-5425-4BD8-8F1A-1C773B67B8F0}"/>
    <pc:docChg chg="addSld delSld modSld">
      <pc:chgData name="Caroline Moreno" userId="4efd1df7-c1c8-4f96-9d3a-6210b12d3b33" providerId="ADAL" clId="{E56D04A2-5425-4BD8-8F1A-1C773B67B8F0}" dt="2023-12-19T17:40:26.321" v="5" actId="20577"/>
      <pc:docMkLst>
        <pc:docMk/>
      </pc:docMkLst>
      <pc:sldChg chg="modSp add mod">
        <pc:chgData name="Caroline Moreno" userId="4efd1df7-c1c8-4f96-9d3a-6210b12d3b33" providerId="ADAL" clId="{E56D04A2-5425-4BD8-8F1A-1C773B67B8F0}" dt="2023-12-19T17:40:26.321" v="5" actId="20577"/>
        <pc:sldMkLst>
          <pc:docMk/>
          <pc:sldMk cId="1680001340" sldId="327"/>
        </pc:sldMkLst>
        <pc:spChg chg="mod">
          <ac:chgData name="Caroline Moreno" userId="4efd1df7-c1c8-4f96-9d3a-6210b12d3b33" providerId="ADAL" clId="{E56D04A2-5425-4BD8-8F1A-1C773B67B8F0}" dt="2023-12-19T17:40:16.700" v="4" actId="108"/>
          <ac:spMkLst>
            <pc:docMk/>
            <pc:sldMk cId="1680001340" sldId="327"/>
            <ac:spMk id="2" creationId="{6F066CFA-F098-209D-255C-41A761037E1D}"/>
          </ac:spMkLst>
        </pc:spChg>
        <pc:spChg chg="mod">
          <ac:chgData name="Caroline Moreno" userId="4efd1df7-c1c8-4f96-9d3a-6210b12d3b33" providerId="ADAL" clId="{E56D04A2-5425-4BD8-8F1A-1C773B67B8F0}" dt="2023-12-19T17:40:26.321" v="5" actId="20577"/>
          <ac:spMkLst>
            <pc:docMk/>
            <pc:sldMk cId="1680001340" sldId="327"/>
            <ac:spMk id="3" creationId="{DF5399A0-524F-D8D2-A865-C3025AF4E2CD}"/>
          </ac:spMkLst>
        </pc:spChg>
      </pc:sldChg>
      <pc:sldChg chg="add del">
        <pc:chgData name="Caroline Moreno" userId="4efd1df7-c1c8-4f96-9d3a-6210b12d3b33" providerId="ADAL" clId="{E56D04A2-5425-4BD8-8F1A-1C773B67B8F0}" dt="2023-12-19T17:40:01.017" v="1"/>
        <pc:sldMkLst>
          <pc:docMk/>
          <pc:sldMk cId="4156681462" sldId="327"/>
        </pc:sldMkLst>
      </pc:sldChg>
    </pc:docChg>
  </pc:docChgLst>
  <pc:docChgLst>
    <pc:chgData name="Caroline Moreno" userId="4efd1df7-c1c8-4f96-9d3a-6210b12d3b33" providerId="ADAL" clId="{CFD30218-F972-4CAE-B94B-3A27BC187693}"/>
    <pc:docChg chg="undo custSel addSld delSld modSld sldOrd">
      <pc:chgData name="Caroline Moreno" userId="4efd1df7-c1c8-4f96-9d3a-6210b12d3b33" providerId="ADAL" clId="{CFD30218-F972-4CAE-B94B-3A27BC187693}" dt="2023-12-11T19:20:40.507" v="6844" actId="122"/>
      <pc:docMkLst>
        <pc:docMk/>
      </pc:docMkLst>
      <pc:sldChg chg="modSp mod">
        <pc:chgData name="Caroline Moreno" userId="4efd1df7-c1c8-4f96-9d3a-6210b12d3b33" providerId="ADAL" clId="{CFD30218-F972-4CAE-B94B-3A27BC187693}" dt="2023-12-11T19:15:05.316" v="6785" actId="108"/>
        <pc:sldMkLst>
          <pc:docMk/>
          <pc:sldMk cId="2247260329" sldId="257"/>
        </pc:sldMkLst>
        <pc:spChg chg="mod">
          <ac:chgData name="Caroline Moreno" userId="4efd1df7-c1c8-4f96-9d3a-6210b12d3b33" providerId="ADAL" clId="{CFD30218-F972-4CAE-B94B-3A27BC187693}" dt="2023-12-11T19:15:05.316" v="6785" actId="108"/>
          <ac:spMkLst>
            <pc:docMk/>
            <pc:sldMk cId="2247260329" sldId="257"/>
            <ac:spMk id="2" creationId="{E001DDEA-D036-C9CF-E7B9-027AB6979844}"/>
          </ac:spMkLst>
        </pc:spChg>
      </pc:sldChg>
      <pc:sldChg chg="modSp mod modNotesTx">
        <pc:chgData name="Caroline Moreno" userId="4efd1df7-c1c8-4f96-9d3a-6210b12d3b33" providerId="ADAL" clId="{CFD30218-F972-4CAE-B94B-3A27BC187693}" dt="2023-12-11T19:15:00.088" v="6783" actId="108"/>
        <pc:sldMkLst>
          <pc:docMk/>
          <pc:sldMk cId="2218883281" sldId="258"/>
        </pc:sldMkLst>
        <pc:spChg chg="mod">
          <ac:chgData name="Caroline Moreno" userId="4efd1df7-c1c8-4f96-9d3a-6210b12d3b33" providerId="ADAL" clId="{CFD30218-F972-4CAE-B94B-3A27BC187693}" dt="2023-12-11T19:15:00.088" v="6783" actId="108"/>
          <ac:spMkLst>
            <pc:docMk/>
            <pc:sldMk cId="2218883281" sldId="258"/>
            <ac:spMk id="2" creationId="{E21D6041-1DB2-0CC6-842D-8B018B0DB93C}"/>
          </ac:spMkLst>
        </pc:spChg>
      </pc:sldChg>
      <pc:sldChg chg="modSp mod modNotesTx">
        <pc:chgData name="Caroline Moreno" userId="4efd1df7-c1c8-4f96-9d3a-6210b12d3b33" providerId="ADAL" clId="{CFD30218-F972-4CAE-B94B-3A27BC187693}" dt="2023-12-11T19:15:02.394" v="6784" actId="108"/>
        <pc:sldMkLst>
          <pc:docMk/>
          <pc:sldMk cId="3797406748" sldId="259"/>
        </pc:sldMkLst>
        <pc:spChg chg="mod">
          <ac:chgData name="Caroline Moreno" userId="4efd1df7-c1c8-4f96-9d3a-6210b12d3b33" providerId="ADAL" clId="{CFD30218-F972-4CAE-B94B-3A27BC187693}" dt="2023-12-11T19:15:02.394" v="6784" actId="108"/>
          <ac:spMkLst>
            <pc:docMk/>
            <pc:sldMk cId="3797406748" sldId="259"/>
            <ac:spMk id="2" creationId="{90837D64-5246-8E33-F9AD-B5450912D2A8}"/>
          </ac:spMkLst>
        </pc:spChg>
      </pc:sldChg>
      <pc:sldChg chg="del">
        <pc:chgData name="Caroline Moreno" userId="4efd1df7-c1c8-4f96-9d3a-6210b12d3b33" providerId="ADAL" clId="{CFD30218-F972-4CAE-B94B-3A27BC187693}" dt="2023-12-11T15:42:05.573" v="168" actId="47"/>
        <pc:sldMkLst>
          <pc:docMk/>
          <pc:sldMk cId="3661968930" sldId="260"/>
        </pc:sldMkLst>
      </pc:sldChg>
      <pc:sldChg chg="del">
        <pc:chgData name="Caroline Moreno" userId="4efd1df7-c1c8-4f96-9d3a-6210b12d3b33" providerId="ADAL" clId="{CFD30218-F972-4CAE-B94B-3A27BC187693}" dt="2023-12-11T15:42:05.573" v="168" actId="47"/>
        <pc:sldMkLst>
          <pc:docMk/>
          <pc:sldMk cId="1715923478" sldId="261"/>
        </pc:sldMkLst>
      </pc:sldChg>
      <pc:sldChg chg="del">
        <pc:chgData name="Caroline Moreno" userId="4efd1df7-c1c8-4f96-9d3a-6210b12d3b33" providerId="ADAL" clId="{CFD30218-F972-4CAE-B94B-3A27BC187693}" dt="2023-12-11T15:42:05.573" v="168" actId="47"/>
        <pc:sldMkLst>
          <pc:docMk/>
          <pc:sldMk cId="4163342474" sldId="262"/>
        </pc:sldMkLst>
      </pc:sldChg>
      <pc:sldChg chg="del">
        <pc:chgData name="Caroline Moreno" userId="4efd1df7-c1c8-4f96-9d3a-6210b12d3b33" providerId="ADAL" clId="{CFD30218-F972-4CAE-B94B-3A27BC187693}" dt="2023-12-11T15:42:05.573" v="168" actId="47"/>
        <pc:sldMkLst>
          <pc:docMk/>
          <pc:sldMk cId="727993514" sldId="263"/>
        </pc:sldMkLst>
      </pc:sldChg>
      <pc:sldChg chg="del">
        <pc:chgData name="Caroline Moreno" userId="4efd1df7-c1c8-4f96-9d3a-6210b12d3b33" providerId="ADAL" clId="{CFD30218-F972-4CAE-B94B-3A27BC187693}" dt="2023-12-11T15:42:05.573" v="168" actId="47"/>
        <pc:sldMkLst>
          <pc:docMk/>
          <pc:sldMk cId="3858013722" sldId="264"/>
        </pc:sldMkLst>
      </pc:sldChg>
      <pc:sldChg chg="del">
        <pc:chgData name="Caroline Moreno" userId="4efd1df7-c1c8-4f96-9d3a-6210b12d3b33" providerId="ADAL" clId="{CFD30218-F972-4CAE-B94B-3A27BC187693}" dt="2023-12-11T15:42:05.573" v="168" actId="47"/>
        <pc:sldMkLst>
          <pc:docMk/>
          <pc:sldMk cId="3209369083" sldId="265"/>
        </pc:sldMkLst>
      </pc:sldChg>
      <pc:sldChg chg="del">
        <pc:chgData name="Caroline Moreno" userId="4efd1df7-c1c8-4f96-9d3a-6210b12d3b33" providerId="ADAL" clId="{CFD30218-F972-4CAE-B94B-3A27BC187693}" dt="2023-12-11T15:42:05.573" v="168" actId="47"/>
        <pc:sldMkLst>
          <pc:docMk/>
          <pc:sldMk cId="108662806" sldId="266"/>
        </pc:sldMkLst>
      </pc:sldChg>
      <pc:sldChg chg="del">
        <pc:chgData name="Caroline Moreno" userId="4efd1df7-c1c8-4f96-9d3a-6210b12d3b33" providerId="ADAL" clId="{CFD30218-F972-4CAE-B94B-3A27BC187693}" dt="2023-12-11T15:42:05.573" v="168" actId="47"/>
        <pc:sldMkLst>
          <pc:docMk/>
          <pc:sldMk cId="2258481531" sldId="267"/>
        </pc:sldMkLst>
      </pc:sldChg>
      <pc:sldChg chg="del">
        <pc:chgData name="Caroline Moreno" userId="4efd1df7-c1c8-4f96-9d3a-6210b12d3b33" providerId="ADAL" clId="{CFD30218-F972-4CAE-B94B-3A27BC187693}" dt="2023-12-11T15:42:05.573" v="168" actId="47"/>
        <pc:sldMkLst>
          <pc:docMk/>
          <pc:sldMk cId="3799934250" sldId="268"/>
        </pc:sldMkLst>
      </pc:sldChg>
      <pc:sldChg chg="del">
        <pc:chgData name="Caroline Moreno" userId="4efd1df7-c1c8-4f96-9d3a-6210b12d3b33" providerId="ADAL" clId="{CFD30218-F972-4CAE-B94B-3A27BC187693}" dt="2023-12-11T15:42:05.573" v="168" actId="47"/>
        <pc:sldMkLst>
          <pc:docMk/>
          <pc:sldMk cId="2793370060" sldId="269"/>
        </pc:sldMkLst>
      </pc:sldChg>
      <pc:sldChg chg="del">
        <pc:chgData name="Caroline Moreno" userId="4efd1df7-c1c8-4f96-9d3a-6210b12d3b33" providerId="ADAL" clId="{CFD30218-F972-4CAE-B94B-3A27BC187693}" dt="2023-12-11T15:42:05.573" v="168" actId="47"/>
        <pc:sldMkLst>
          <pc:docMk/>
          <pc:sldMk cId="678780248" sldId="270"/>
        </pc:sldMkLst>
      </pc:sldChg>
      <pc:sldChg chg="del">
        <pc:chgData name="Caroline Moreno" userId="4efd1df7-c1c8-4f96-9d3a-6210b12d3b33" providerId="ADAL" clId="{CFD30218-F972-4CAE-B94B-3A27BC187693}" dt="2023-12-11T15:42:05.573" v="168" actId="47"/>
        <pc:sldMkLst>
          <pc:docMk/>
          <pc:sldMk cId="2424806410" sldId="271"/>
        </pc:sldMkLst>
      </pc:sldChg>
      <pc:sldChg chg="modSp mod ord modNotesTx">
        <pc:chgData name="Caroline Moreno" userId="4efd1df7-c1c8-4f96-9d3a-6210b12d3b33" providerId="ADAL" clId="{CFD30218-F972-4CAE-B94B-3A27BC187693}" dt="2023-12-11T19:14:31.811" v="6776" actId="108"/>
        <pc:sldMkLst>
          <pc:docMk/>
          <pc:sldMk cId="4250229440" sldId="272"/>
        </pc:sldMkLst>
        <pc:spChg chg="mod">
          <ac:chgData name="Caroline Moreno" userId="4efd1df7-c1c8-4f96-9d3a-6210b12d3b33" providerId="ADAL" clId="{CFD30218-F972-4CAE-B94B-3A27BC187693}" dt="2023-12-11T19:14:31.811" v="6776" actId="108"/>
          <ac:spMkLst>
            <pc:docMk/>
            <pc:sldMk cId="4250229440" sldId="272"/>
            <ac:spMk id="2" creationId="{1641B122-437F-F563-0D6E-88D6371B2DCA}"/>
          </ac:spMkLst>
        </pc:spChg>
        <pc:spChg chg="mod">
          <ac:chgData name="Caroline Moreno" userId="4efd1df7-c1c8-4f96-9d3a-6210b12d3b33" providerId="ADAL" clId="{CFD30218-F972-4CAE-B94B-3A27BC187693}" dt="2023-12-11T18:37:43.221" v="6393" actId="113"/>
          <ac:spMkLst>
            <pc:docMk/>
            <pc:sldMk cId="4250229440" sldId="272"/>
            <ac:spMk id="3" creationId="{F2913C3F-CF3C-A6B2-88BD-AFD08F54A95F}"/>
          </ac:spMkLst>
        </pc:spChg>
      </pc:sldChg>
      <pc:sldChg chg="addSp delSp modSp mod setBg setClrOvrMap">
        <pc:chgData name="Caroline Moreno" userId="4efd1df7-c1c8-4f96-9d3a-6210b12d3b33" providerId="ADAL" clId="{CFD30218-F972-4CAE-B94B-3A27BC187693}" dt="2023-12-11T18:29:37.291" v="6195" actId="1076"/>
        <pc:sldMkLst>
          <pc:docMk/>
          <pc:sldMk cId="2276888417" sldId="274"/>
        </pc:sldMkLst>
        <pc:spChg chg="add del">
          <ac:chgData name="Caroline Moreno" userId="4efd1df7-c1c8-4f96-9d3a-6210b12d3b33" providerId="ADAL" clId="{CFD30218-F972-4CAE-B94B-3A27BC187693}" dt="2023-12-11T15:43:39.929" v="190" actId="26606"/>
          <ac:spMkLst>
            <pc:docMk/>
            <pc:sldMk cId="2276888417" sldId="274"/>
            <ac:spMk id="2" creationId="{2012978C-0718-97D1-761C-D6BA5559E0A7}"/>
          </ac:spMkLst>
        </pc:spChg>
        <pc:spChg chg="add del">
          <ac:chgData name="Caroline Moreno" userId="4efd1df7-c1c8-4f96-9d3a-6210b12d3b33" providerId="ADAL" clId="{CFD30218-F972-4CAE-B94B-3A27BC187693}" dt="2023-12-11T15:43:47.175" v="193" actId="478"/>
          <ac:spMkLst>
            <pc:docMk/>
            <pc:sldMk cId="2276888417" sldId="274"/>
            <ac:spMk id="2" creationId="{E0140B72-C4AE-AABC-8870-F9AA0FFACBD9}"/>
          </ac:spMkLst>
        </pc:spChg>
        <pc:spChg chg="add del mod">
          <ac:chgData name="Caroline Moreno" userId="4efd1df7-c1c8-4f96-9d3a-6210b12d3b33" providerId="ADAL" clId="{CFD30218-F972-4CAE-B94B-3A27BC187693}" dt="2023-12-11T15:43:26.291" v="185" actId="478"/>
          <ac:spMkLst>
            <pc:docMk/>
            <pc:sldMk cId="2276888417" sldId="274"/>
            <ac:spMk id="6" creationId="{31B35D8A-6C71-8199-C9FB-74A6E31C3BAA}"/>
          </ac:spMkLst>
        </pc:spChg>
        <pc:spChg chg="add del mod">
          <ac:chgData name="Caroline Moreno" userId="4efd1df7-c1c8-4f96-9d3a-6210b12d3b33" providerId="ADAL" clId="{CFD30218-F972-4CAE-B94B-3A27BC187693}" dt="2023-12-11T15:43:56.241" v="197" actId="478"/>
          <ac:spMkLst>
            <pc:docMk/>
            <pc:sldMk cId="2276888417" sldId="274"/>
            <ac:spMk id="8" creationId="{BB38E8FA-6847-CB9B-769A-3F0F2BB42348}"/>
          </ac:spMkLst>
        </pc:spChg>
        <pc:spChg chg="add del mod">
          <ac:chgData name="Caroline Moreno" userId="4efd1df7-c1c8-4f96-9d3a-6210b12d3b33" providerId="ADAL" clId="{CFD30218-F972-4CAE-B94B-3A27BC187693}" dt="2023-12-11T18:29:37.291" v="6195" actId="1076"/>
          <ac:spMkLst>
            <pc:docMk/>
            <pc:sldMk cId="2276888417" sldId="274"/>
            <ac:spMk id="9" creationId="{06053194-E94C-60A4-BB86-0DD2AE8E92B3}"/>
          </ac:spMkLst>
        </pc:spChg>
        <pc:spChg chg="add del">
          <ac:chgData name="Caroline Moreno" userId="4efd1df7-c1c8-4f96-9d3a-6210b12d3b33" providerId="ADAL" clId="{CFD30218-F972-4CAE-B94B-3A27BC187693}" dt="2023-12-11T15:43:39.956" v="192" actId="26606"/>
          <ac:spMkLst>
            <pc:docMk/>
            <pc:sldMk cId="2276888417" sldId="274"/>
            <ac:spMk id="10" creationId="{C1DD1A8A-57D5-4A81-AD04-532B043C5611}"/>
          </ac:spMkLst>
        </pc:spChg>
        <pc:spChg chg="add del">
          <ac:chgData name="Caroline Moreno" userId="4efd1df7-c1c8-4f96-9d3a-6210b12d3b33" providerId="ADAL" clId="{CFD30218-F972-4CAE-B94B-3A27BC187693}" dt="2023-12-11T15:43:39.956" v="192" actId="26606"/>
          <ac:spMkLst>
            <pc:docMk/>
            <pc:sldMk cId="2276888417" sldId="274"/>
            <ac:spMk id="12" creationId="{007891EC-4501-44ED-A8C8-B11B6DB767AB}"/>
          </ac:spMkLst>
        </pc:spChg>
        <pc:spChg chg="add del">
          <ac:chgData name="Caroline Moreno" userId="4efd1df7-c1c8-4f96-9d3a-6210b12d3b33" providerId="ADAL" clId="{CFD30218-F972-4CAE-B94B-3A27BC187693}" dt="2023-12-11T15:43:39.929" v="190" actId="26606"/>
          <ac:spMkLst>
            <pc:docMk/>
            <pc:sldMk cId="2276888417" sldId="274"/>
            <ac:spMk id="17" creationId="{71B2258F-86CA-4D4D-8270-BC05FCDEBFB3}"/>
          </ac:spMkLst>
        </pc:spChg>
        <pc:spChg chg="add">
          <ac:chgData name="Caroline Moreno" userId="4efd1df7-c1c8-4f96-9d3a-6210b12d3b33" providerId="ADAL" clId="{CFD30218-F972-4CAE-B94B-3A27BC187693}" dt="2023-12-11T15:43:39.956" v="192" actId="26606"/>
          <ac:spMkLst>
            <pc:docMk/>
            <pc:sldMk cId="2276888417" sldId="274"/>
            <ac:spMk id="19" creationId="{007891EC-4501-44ED-A8C8-B11B6DB767AB}"/>
          </ac:spMkLst>
        </pc:spChg>
        <pc:spChg chg="add">
          <ac:chgData name="Caroline Moreno" userId="4efd1df7-c1c8-4f96-9d3a-6210b12d3b33" providerId="ADAL" clId="{CFD30218-F972-4CAE-B94B-3A27BC187693}" dt="2023-12-11T15:43:39.956" v="192" actId="26606"/>
          <ac:spMkLst>
            <pc:docMk/>
            <pc:sldMk cId="2276888417" sldId="274"/>
            <ac:spMk id="20" creationId="{C1DD1A8A-57D5-4A81-AD04-532B043C5611}"/>
          </ac:spMkLst>
        </pc:spChg>
        <pc:spChg chg="add del mod replId">
          <ac:chgData name="Caroline Moreno" userId="4efd1df7-c1c8-4f96-9d3a-6210b12d3b33" providerId="ADAL" clId="{CFD30218-F972-4CAE-B94B-3A27BC187693}" dt="2023-12-11T15:43:39.956" v="192" actId="26606"/>
          <ac:spMkLst>
            <pc:docMk/>
            <pc:sldMk cId="2276888417" sldId="274"/>
            <ac:spMk id="21" creationId="{387D4AD9-F19F-18DD-983C-D09C794FEAA8}"/>
          </ac:spMkLst>
        </pc:spChg>
        <pc:picChg chg="add del">
          <ac:chgData name="Caroline Moreno" userId="4efd1df7-c1c8-4f96-9d3a-6210b12d3b33" providerId="ADAL" clId="{CFD30218-F972-4CAE-B94B-3A27BC187693}" dt="2023-12-11T15:43:51.237" v="195" actId="478"/>
          <ac:picMkLst>
            <pc:docMk/>
            <pc:sldMk cId="2276888417" sldId="274"/>
            <ac:picMk id="4" creationId="{0A16AD14-6BFC-9C55-F8FD-3953B74919D9}"/>
          </ac:picMkLst>
        </pc:picChg>
        <pc:picChg chg="add del">
          <ac:chgData name="Caroline Moreno" userId="4efd1df7-c1c8-4f96-9d3a-6210b12d3b33" providerId="ADAL" clId="{CFD30218-F972-4CAE-B94B-3A27BC187693}" dt="2023-12-11T15:43:39.929" v="190" actId="26606"/>
          <ac:picMkLst>
            <pc:docMk/>
            <pc:sldMk cId="2276888417" sldId="274"/>
            <ac:picMk id="4" creationId="{4E086F43-21FD-8E63-4AC8-436392BAAC33}"/>
          </ac:picMkLst>
        </pc:picChg>
        <pc:picChg chg="del">
          <ac:chgData name="Caroline Moreno" userId="4efd1df7-c1c8-4f96-9d3a-6210b12d3b33" providerId="ADAL" clId="{CFD30218-F972-4CAE-B94B-3A27BC187693}" dt="2023-12-11T15:42:41.660" v="174" actId="478"/>
          <ac:picMkLst>
            <pc:docMk/>
            <pc:sldMk cId="2276888417" sldId="274"/>
            <ac:picMk id="5" creationId="{151430BC-AE7D-1D0C-8BAC-B046ABCF3B3C}"/>
          </ac:picMkLst>
        </pc:picChg>
        <pc:picChg chg="add del mod ord replId">
          <ac:chgData name="Caroline Moreno" userId="4efd1df7-c1c8-4f96-9d3a-6210b12d3b33" providerId="ADAL" clId="{CFD30218-F972-4CAE-B94B-3A27BC187693}" dt="2023-12-11T15:43:39.956" v="192" actId="26606"/>
          <ac:picMkLst>
            <pc:docMk/>
            <pc:sldMk cId="2276888417" sldId="274"/>
            <ac:picMk id="22" creationId="{5D516358-AAFB-C4D6-9C5C-915C1EC25154}"/>
          </ac:picMkLst>
        </pc:picChg>
      </pc:sldChg>
      <pc:sldChg chg="del">
        <pc:chgData name="Caroline Moreno" userId="4efd1df7-c1c8-4f96-9d3a-6210b12d3b33" providerId="ADAL" clId="{CFD30218-F972-4CAE-B94B-3A27BC187693}" dt="2023-12-11T15:42:27.823" v="173" actId="47"/>
        <pc:sldMkLst>
          <pc:docMk/>
          <pc:sldMk cId="675273145" sldId="275"/>
        </pc:sldMkLst>
      </pc:sldChg>
      <pc:sldChg chg="modSp mod ord">
        <pc:chgData name="Caroline Moreno" userId="4efd1df7-c1c8-4f96-9d3a-6210b12d3b33" providerId="ADAL" clId="{CFD30218-F972-4CAE-B94B-3A27BC187693}" dt="2023-12-11T15:58:24.848" v="1090" actId="20577"/>
        <pc:sldMkLst>
          <pc:docMk/>
          <pc:sldMk cId="3614798148" sldId="276"/>
        </pc:sldMkLst>
        <pc:spChg chg="mod">
          <ac:chgData name="Caroline Moreno" userId="4efd1df7-c1c8-4f96-9d3a-6210b12d3b33" providerId="ADAL" clId="{CFD30218-F972-4CAE-B94B-3A27BC187693}" dt="2023-12-11T15:58:24.848" v="1090" actId="20577"/>
          <ac:spMkLst>
            <pc:docMk/>
            <pc:sldMk cId="3614798148" sldId="276"/>
            <ac:spMk id="3" creationId="{5F88C010-9D25-4410-0F5B-4305490FF924}"/>
          </ac:spMkLst>
        </pc:spChg>
      </pc:sldChg>
      <pc:sldChg chg="addSp delSp modSp mod modNotesTx">
        <pc:chgData name="Caroline Moreno" userId="4efd1df7-c1c8-4f96-9d3a-6210b12d3b33" providerId="ADAL" clId="{CFD30218-F972-4CAE-B94B-3A27BC187693}" dt="2023-12-11T19:20:40.507" v="6844" actId="122"/>
        <pc:sldMkLst>
          <pc:docMk/>
          <pc:sldMk cId="2171856702" sldId="279"/>
        </pc:sldMkLst>
        <pc:spChg chg="mod">
          <ac:chgData name="Caroline Moreno" userId="4efd1df7-c1c8-4f96-9d3a-6210b12d3b33" providerId="ADAL" clId="{CFD30218-F972-4CAE-B94B-3A27BC187693}" dt="2023-12-11T18:17:20.685" v="5978" actId="20577"/>
          <ac:spMkLst>
            <pc:docMk/>
            <pc:sldMk cId="2171856702" sldId="279"/>
            <ac:spMk id="2" creationId="{76E3E2CD-D1DF-E45C-171F-A5A2ACDA0822}"/>
          </ac:spMkLst>
        </pc:spChg>
        <pc:spChg chg="mod ord">
          <ac:chgData name="Caroline Moreno" userId="4efd1df7-c1c8-4f96-9d3a-6210b12d3b33" providerId="ADAL" clId="{CFD30218-F972-4CAE-B94B-3A27BC187693}" dt="2023-12-11T19:20:40.507" v="6844" actId="122"/>
          <ac:spMkLst>
            <pc:docMk/>
            <pc:sldMk cId="2171856702" sldId="279"/>
            <ac:spMk id="3" creationId="{9632DC57-2F28-D7FF-124D-CA03FA61EBD7}"/>
          </ac:spMkLst>
        </pc:spChg>
        <pc:picChg chg="add del mod">
          <ac:chgData name="Caroline Moreno" userId="4efd1df7-c1c8-4f96-9d3a-6210b12d3b33" providerId="ADAL" clId="{CFD30218-F972-4CAE-B94B-3A27BC187693}" dt="2023-12-11T18:16:02.513" v="5954"/>
          <ac:picMkLst>
            <pc:docMk/>
            <pc:sldMk cId="2171856702" sldId="279"/>
            <ac:picMk id="2050" creationId="{C8606B27-FDBF-53F5-E313-A94BD15DE25C}"/>
          </ac:picMkLst>
        </pc:picChg>
        <pc:picChg chg="add mod">
          <ac:chgData name="Caroline Moreno" userId="4efd1df7-c1c8-4f96-9d3a-6210b12d3b33" providerId="ADAL" clId="{CFD30218-F972-4CAE-B94B-3A27BC187693}" dt="2023-12-11T18:17:47.203" v="5984" actId="1076"/>
          <ac:picMkLst>
            <pc:docMk/>
            <pc:sldMk cId="2171856702" sldId="279"/>
            <ac:picMk id="2052" creationId="{84638425-2AC3-C689-8A88-58757F6B3182}"/>
          </ac:picMkLst>
        </pc:picChg>
      </pc:sldChg>
      <pc:sldChg chg="addSp delSp modSp add mod modNotesTx">
        <pc:chgData name="Caroline Moreno" userId="4efd1df7-c1c8-4f96-9d3a-6210b12d3b33" providerId="ADAL" clId="{CFD30218-F972-4CAE-B94B-3A27BC187693}" dt="2023-12-11T16:32:38.173" v="2389" actId="20577"/>
        <pc:sldMkLst>
          <pc:docMk/>
          <pc:sldMk cId="3145242750" sldId="280"/>
        </pc:sldMkLst>
        <pc:spChg chg="del">
          <ac:chgData name="Caroline Moreno" userId="4efd1df7-c1c8-4f96-9d3a-6210b12d3b33" providerId="ADAL" clId="{CFD30218-F972-4CAE-B94B-3A27BC187693}" dt="2023-12-11T16:24:34.788" v="2057" actId="478"/>
          <ac:spMkLst>
            <pc:docMk/>
            <pc:sldMk cId="3145242750" sldId="280"/>
            <ac:spMk id="2" creationId="{A1C491D8-3D93-B1F3-2AB8-7BC56FAA34E0}"/>
          </ac:spMkLst>
        </pc:spChg>
        <pc:picChg chg="add mod">
          <ac:chgData name="Caroline Moreno" userId="4efd1df7-c1c8-4f96-9d3a-6210b12d3b33" providerId="ADAL" clId="{CFD30218-F972-4CAE-B94B-3A27BC187693}" dt="2023-12-11T16:25:02.767" v="2062" actId="14861"/>
          <ac:picMkLst>
            <pc:docMk/>
            <pc:sldMk cId="3145242750" sldId="280"/>
            <ac:picMk id="3" creationId="{3136FE10-9740-073D-F62A-6D2CBF7B10DD}"/>
          </ac:picMkLst>
        </pc:picChg>
        <pc:picChg chg="mod">
          <ac:chgData name="Caroline Moreno" userId="4efd1df7-c1c8-4f96-9d3a-6210b12d3b33" providerId="ADAL" clId="{CFD30218-F972-4CAE-B94B-3A27BC187693}" dt="2023-12-11T16:24:50.092" v="2060" actId="14100"/>
          <ac:picMkLst>
            <pc:docMk/>
            <pc:sldMk cId="3145242750" sldId="280"/>
            <ac:picMk id="11" creationId="{3EC26A6B-9CB7-6B8A-B7B0-0A456B33467F}"/>
          </ac:picMkLst>
        </pc:picChg>
      </pc:sldChg>
      <pc:sldChg chg="addSp delSp modSp add del mod modNotesTx">
        <pc:chgData name="Caroline Moreno" userId="4efd1df7-c1c8-4f96-9d3a-6210b12d3b33" providerId="ADAL" clId="{CFD30218-F972-4CAE-B94B-3A27BC187693}" dt="2023-12-11T16:25:28.786" v="2063" actId="47"/>
        <pc:sldMkLst>
          <pc:docMk/>
          <pc:sldMk cId="1329634742" sldId="281"/>
        </pc:sldMkLst>
        <pc:spChg chg="add mod">
          <ac:chgData name="Caroline Moreno" userId="4efd1df7-c1c8-4f96-9d3a-6210b12d3b33" providerId="ADAL" clId="{CFD30218-F972-4CAE-B94B-3A27BC187693}" dt="2023-12-11T16:23:22.448" v="2051" actId="21"/>
          <ac:spMkLst>
            <pc:docMk/>
            <pc:sldMk cId="1329634742" sldId="281"/>
            <ac:spMk id="4" creationId="{3AA503D6-3F7F-C567-BAA8-16B9A03FFF53}"/>
          </ac:spMkLst>
        </pc:spChg>
        <pc:picChg chg="del mod">
          <ac:chgData name="Caroline Moreno" userId="4efd1df7-c1c8-4f96-9d3a-6210b12d3b33" providerId="ADAL" clId="{CFD30218-F972-4CAE-B94B-3A27BC187693}" dt="2023-12-11T16:23:22.448" v="2051" actId="21"/>
          <ac:picMkLst>
            <pc:docMk/>
            <pc:sldMk cId="1329634742" sldId="281"/>
            <ac:picMk id="5" creationId="{AFDA88D6-F90F-B97C-3006-731537FFE0D3}"/>
          </ac:picMkLst>
        </pc:picChg>
      </pc:sldChg>
      <pc:sldChg chg="modSp add mod modNotesTx">
        <pc:chgData name="Caroline Moreno" userId="4efd1df7-c1c8-4f96-9d3a-6210b12d3b33" providerId="ADAL" clId="{CFD30218-F972-4CAE-B94B-3A27BC187693}" dt="2023-12-11T18:43:20.534" v="6657" actId="20577"/>
        <pc:sldMkLst>
          <pc:docMk/>
          <pc:sldMk cId="2013446812" sldId="300"/>
        </pc:sldMkLst>
        <pc:spChg chg="mod">
          <ac:chgData name="Caroline Moreno" userId="4efd1df7-c1c8-4f96-9d3a-6210b12d3b33" providerId="ADAL" clId="{CFD30218-F972-4CAE-B94B-3A27BC187693}" dt="2023-12-11T18:31:16.308" v="6198" actId="108"/>
          <ac:spMkLst>
            <pc:docMk/>
            <pc:sldMk cId="2013446812" sldId="300"/>
            <ac:spMk id="2" creationId="{E31B34DF-608C-6784-D8C6-20F624D66C12}"/>
          </ac:spMkLst>
        </pc:spChg>
        <pc:spChg chg="mod">
          <ac:chgData name="Caroline Moreno" userId="4efd1df7-c1c8-4f96-9d3a-6210b12d3b33" providerId="ADAL" clId="{CFD30218-F972-4CAE-B94B-3A27BC187693}" dt="2023-12-11T18:42:27.790" v="6629" actId="20577"/>
          <ac:spMkLst>
            <pc:docMk/>
            <pc:sldMk cId="2013446812" sldId="300"/>
            <ac:spMk id="3" creationId="{E8ACC551-F074-A701-BDB6-168B24BA90C9}"/>
          </ac:spMkLst>
        </pc:spChg>
      </pc:sldChg>
      <pc:sldChg chg="add">
        <pc:chgData name="Caroline Moreno" userId="4efd1df7-c1c8-4f96-9d3a-6210b12d3b33" providerId="ADAL" clId="{CFD30218-F972-4CAE-B94B-3A27BC187693}" dt="2023-12-11T18:26:30.100" v="6142"/>
        <pc:sldMkLst>
          <pc:docMk/>
          <pc:sldMk cId="3367425559" sldId="301"/>
        </pc:sldMkLst>
      </pc:sldChg>
      <pc:sldChg chg="add">
        <pc:chgData name="Caroline Moreno" userId="4efd1df7-c1c8-4f96-9d3a-6210b12d3b33" providerId="ADAL" clId="{CFD30218-F972-4CAE-B94B-3A27BC187693}" dt="2023-12-11T18:30:40.720" v="6196"/>
        <pc:sldMkLst>
          <pc:docMk/>
          <pc:sldMk cId="4004668760" sldId="303"/>
        </pc:sldMkLst>
      </pc:sldChg>
      <pc:sldChg chg="modSp mod modNotesTx">
        <pc:chgData name="Caroline Moreno" userId="4efd1df7-c1c8-4f96-9d3a-6210b12d3b33" providerId="ADAL" clId="{CFD30218-F972-4CAE-B94B-3A27BC187693}" dt="2023-12-11T19:16:45.690" v="6822" actId="6549"/>
        <pc:sldMkLst>
          <pc:docMk/>
          <pc:sldMk cId="2566013925" sldId="304"/>
        </pc:sldMkLst>
        <pc:spChg chg="mod">
          <ac:chgData name="Caroline Moreno" userId="4efd1df7-c1c8-4f96-9d3a-6210b12d3b33" providerId="ADAL" clId="{CFD30218-F972-4CAE-B94B-3A27BC187693}" dt="2023-12-11T19:14:57.230" v="6782" actId="108"/>
          <ac:spMkLst>
            <pc:docMk/>
            <pc:sldMk cId="2566013925" sldId="304"/>
            <ac:spMk id="2" creationId="{70308093-1FFD-F94B-0FA2-E27392289BC8}"/>
          </ac:spMkLst>
        </pc:spChg>
        <pc:spChg chg="mod">
          <ac:chgData name="Caroline Moreno" userId="4efd1df7-c1c8-4f96-9d3a-6210b12d3b33" providerId="ADAL" clId="{CFD30218-F972-4CAE-B94B-3A27BC187693}" dt="2023-12-11T19:16:10.204" v="6791" actId="2711"/>
          <ac:spMkLst>
            <pc:docMk/>
            <pc:sldMk cId="2566013925" sldId="304"/>
            <ac:spMk id="3" creationId="{77454D20-1828-9467-C80F-F117EFDBC336}"/>
          </ac:spMkLst>
        </pc:spChg>
      </pc:sldChg>
      <pc:sldChg chg="modSp mod modNotesTx">
        <pc:chgData name="Caroline Moreno" userId="4efd1df7-c1c8-4f96-9d3a-6210b12d3b33" providerId="ADAL" clId="{CFD30218-F972-4CAE-B94B-3A27BC187693}" dt="2023-12-11T19:18:48.535" v="6834" actId="6549"/>
        <pc:sldMkLst>
          <pc:docMk/>
          <pc:sldMk cId="4230483070" sldId="305"/>
        </pc:sldMkLst>
        <pc:spChg chg="mod">
          <ac:chgData name="Caroline Moreno" userId="4efd1df7-c1c8-4f96-9d3a-6210b12d3b33" providerId="ADAL" clId="{CFD30218-F972-4CAE-B94B-3A27BC187693}" dt="2023-12-11T19:18:48.535" v="6834" actId="6549"/>
          <ac:spMkLst>
            <pc:docMk/>
            <pc:sldMk cId="4230483070" sldId="305"/>
            <ac:spMk id="2" creationId="{A43D77CA-820F-38F6-B8F7-63CF898EB40A}"/>
          </ac:spMkLst>
        </pc:spChg>
        <pc:spChg chg="mod">
          <ac:chgData name="Caroline Moreno" userId="4efd1df7-c1c8-4f96-9d3a-6210b12d3b33" providerId="ADAL" clId="{CFD30218-F972-4CAE-B94B-3A27BC187693}" dt="2023-12-11T16:00:52.135" v="1172" actId="14100"/>
          <ac:spMkLst>
            <pc:docMk/>
            <pc:sldMk cId="4230483070" sldId="305"/>
            <ac:spMk id="3" creationId="{E5EA763C-DED8-3191-A535-6DA0AA344B13}"/>
          </ac:spMkLst>
        </pc:spChg>
      </pc:sldChg>
      <pc:sldChg chg="del ord">
        <pc:chgData name="Caroline Moreno" userId="4efd1df7-c1c8-4f96-9d3a-6210b12d3b33" providerId="ADAL" clId="{CFD30218-F972-4CAE-B94B-3A27BC187693}" dt="2023-12-11T16:05:12.194" v="1245" actId="47"/>
        <pc:sldMkLst>
          <pc:docMk/>
          <pc:sldMk cId="2036061081" sldId="306"/>
        </pc:sldMkLst>
      </pc:sldChg>
      <pc:sldChg chg="modSp new mod">
        <pc:chgData name="Caroline Moreno" userId="4efd1df7-c1c8-4f96-9d3a-6210b12d3b33" providerId="ADAL" clId="{CFD30218-F972-4CAE-B94B-3A27BC187693}" dt="2023-12-11T16:01:33.821" v="1237" actId="108"/>
        <pc:sldMkLst>
          <pc:docMk/>
          <pc:sldMk cId="332428988" sldId="307"/>
        </pc:sldMkLst>
        <pc:spChg chg="mod">
          <ac:chgData name="Caroline Moreno" userId="4efd1df7-c1c8-4f96-9d3a-6210b12d3b33" providerId="ADAL" clId="{CFD30218-F972-4CAE-B94B-3A27BC187693}" dt="2023-12-11T16:01:33.821" v="1237" actId="108"/>
          <ac:spMkLst>
            <pc:docMk/>
            <pc:sldMk cId="332428988" sldId="307"/>
            <ac:spMk id="2" creationId="{24261896-DCFC-9FAA-01F9-7ED1FA080A97}"/>
          </ac:spMkLst>
        </pc:spChg>
        <pc:spChg chg="mod">
          <ac:chgData name="Caroline Moreno" userId="4efd1df7-c1c8-4f96-9d3a-6210b12d3b33" providerId="ADAL" clId="{CFD30218-F972-4CAE-B94B-3A27BC187693}" dt="2023-12-11T16:01:20.324" v="1235" actId="20577"/>
          <ac:spMkLst>
            <pc:docMk/>
            <pc:sldMk cId="332428988" sldId="307"/>
            <ac:spMk id="3" creationId="{03C21FBA-AF1D-427F-5B66-D663839CA3E0}"/>
          </ac:spMkLst>
        </pc:spChg>
      </pc:sldChg>
      <pc:sldChg chg="modSp new mod modNotesTx">
        <pc:chgData name="Caroline Moreno" userId="4efd1df7-c1c8-4f96-9d3a-6210b12d3b33" providerId="ADAL" clId="{CFD30218-F972-4CAE-B94B-3A27BC187693}" dt="2023-12-11T19:15:14.948" v="6787" actId="404"/>
        <pc:sldMkLst>
          <pc:docMk/>
          <pc:sldMk cId="3481543392" sldId="308"/>
        </pc:sldMkLst>
        <pc:spChg chg="mod">
          <ac:chgData name="Caroline Moreno" userId="4efd1df7-c1c8-4f96-9d3a-6210b12d3b33" providerId="ADAL" clId="{CFD30218-F972-4CAE-B94B-3A27BC187693}" dt="2023-12-11T19:15:14.948" v="6787" actId="404"/>
          <ac:spMkLst>
            <pc:docMk/>
            <pc:sldMk cId="3481543392" sldId="308"/>
            <ac:spMk id="2" creationId="{96467BC6-B2A1-B0E7-D742-A0AA0F632C9E}"/>
          </ac:spMkLst>
        </pc:spChg>
        <pc:spChg chg="mod">
          <ac:chgData name="Caroline Moreno" userId="4efd1df7-c1c8-4f96-9d3a-6210b12d3b33" providerId="ADAL" clId="{CFD30218-F972-4CAE-B94B-3A27BC187693}" dt="2023-12-11T16:58:34.220" v="3295" actId="6549"/>
          <ac:spMkLst>
            <pc:docMk/>
            <pc:sldMk cId="3481543392" sldId="308"/>
            <ac:spMk id="3" creationId="{9EE7110E-5155-61E1-F0F0-95DDD91FD3E0}"/>
          </ac:spMkLst>
        </pc:spChg>
      </pc:sldChg>
      <pc:sldChg chg="modSp new mod modNotesTx">
        <pc:chgData name="Caroline Moreno" userId="4efd1df7-c1c8-4f96-9d3a-6210b12d3b33" providerId="ADAL" clId="{CFD30218-F972-4CAE-B94B-3A27BC187693}" dt="2023-12-11T19:18:54.029" v="6835" actId="6549"/>
        <pc:sldMkLst>
          <pc:docMk/>
          <pc:sldMk cId="3463648822" sldId="309"/>
        </pc:sldMkLst>
        <pc:spChg chg="mod">
          <ac:chgData name="Caroline Moreno" userId="4efd1df7-c1c8-4f96-9d3a-6210b12d3b33" providerId="ADAL" clId="{CFD30218-F972-4CAE-B94B-3A27BC187693}" dt="2023-12-11T19:18:54.029" v="6835" actId="6549"/>
          <ac:spMkLst>
            <pc:docMk/>
            <pc:sldMk cId="3463648822" sldId="309"/>
            <ac:spMk id="2" creationId="{38CD94C4-A721-C7E7-2384-BA5A7D7EDCF4}"/>
          </ac:spMkLst>
        </pc:spChg>
        <pc:spChg chg="mod">
          <ac:chgData name="Caroline Moreno" userId="4efd1df7-c1c8-4f96-9d3a-6210b12d3b33" providerId="ADAL" clId="{CFD30218-F972-4CAE-B94B-3A27BC187693}" dt="2023-12-11T16:42:18.199" v="2657" actId="403"/>
          <ac:spMkLst>
            <pc:docMk/>
            <pc:sldMk cId="3463648822" sldId="309"/>
            <ac:spMk id="3" creationId="{AE8C9E2E-1498-F972-F8B9-5206D4201BC2}"/>
          </ac:spMkLst>
        </pc:spChg>
      </pc:sldChg>
      <pc:sldChg chg="addSp modSp new mod modNotesTx">
        <pc:chgData name="Caroline Moreno" userId="4efd1df7-c1c8-4f96-9d3a-6210b12d3b33" providerId="ADAL" clId="{CFD30218-F972-4CAE-B94B-3A27BC187693}" dt="2023-12-11T19:15:35.424" v="6790" actId="114"/>
        <pc:sldMkLst>
          <pc:docMk/>
          <pc:sldMk cId="113592648" sldId="310"/>
        </pc:sldMkLst>
        <pc:spChg chg="mod">
          <ac:chgData name="Caroline Moreno" userId="4efd1df7-c1c8-4f96-9d3a-6210b12d3b33" providerId="ADAL" clId="{CFD30218-F972-4CAE-B94B-3A27BC187693}" dt="2023-12-11T19:15:35.424" v="6790" actId="114"/>
          <ac:spMkLst>
            <pc:docMk/>
            <pc:sldMk cId="113592648" sldId="310"/>
            <ac:spMk id="2" creationId="{FE95F6CF-E90A-F5F8-D1C5-D4899C1FAC5E}"/>
          </ac:spMkLst>
        </pc:spChg>
        <pc:spChg chg="mod">
          <ac:chgData name="Caroline Moreno" userId="4efd1df7-c1c8-4f96-9d3a-6210b12d3b33" providerId="ADAL" clId="{CFD30218-F972-4CAE-B94B-3A27BC187693}" dt="2023-12-11T18:14:50.565" v="5947" actId="20577"/>
          <ac:spMkLst>
            <pc:docMk/>
            <pc:sldMk cId="113592648" sldId="310"/>
            <ac:spMk id="3" creationId="{29A21B48-0967-DDD6-947D-E22B729F8034}"/>
          </ac:spMkLst>
        </pc:spChg>
        <pc:picChg chg="add mod">
          <ac:chgData name="Caroline Moreno" userId="4efd1df7-c1c8-4f96-9d3a-6210b12d3b33" providerId="ADAL" clId="{CFD30218-F972-4CAE-B94B-3A27BC187693}" dt="2023-12-11T18:14:18.784" v="5924" actId="14100"/>
          <ac:picMkLst>
            <pc:docMk/>
            <pc:sldMk cId="113592648" sldId="310"/>
            <ac:picMk id="1026" creationId="{2C90EA8D-8EB6-1921-63B3-D521B91CE6D0}"/>
          </ac:picMkLst>
        </pc:picChg>
      </pc:sldChg>
      <pc:sldChg chg="new del">
        <pc:chgData name="Caroline Moreno" userId="4efd1df7-c1c8-4f96-9d3a-6210b12d3b33" providerId="ADAL" clId="{CFD30218-F972-4CAE-B94B-3A27BC187693}" dt="2023-12-11T16:21:25.528" v="1829" actId="47"/>
        <pc:sldMkLst>
          <pc:docMk/>
          <pc:sldMk cId="1404772215" sldId="310"/>
        </pc:sldMkLst>
      </pc:sldChg>
      <pc:sldChg chg="modSp add mod modNotesTx">
        <pc:chgData name="Caroline Moreno" userId="4efd1df7-c1c8-4f96-9d3a-6210b12d3b33" providerId="ADAL" clId="{CFD30218-F972-4CAE-B94B-3A27BC187693}" dt="2023-12-11T19:15:25.480" v="6789" actId="404"/>
        <pc:sldMkLst>
          <pc:docMk/>
          <pc:sldMk cId="3432082972" sldId="311"/>
        </pc:sldMkLst>
        <pc:spChg chg="mod">
          <ac:chgData name="Caroline Moreno" userId="4efd1df7-c1c8-4f96-9d3a-6210b12d3b33" providerId="ADAL" clId="{CFD30218-F972-4CAE-B94B-3A27BC187693}" dt="2023-12-11T19:15:25.480" v="6789" actId="404"/>
          <ac:spMkLst>
            <pc:docMk/>
            <pc:sldMk cId="3432082972" sldId="311"/>
            <ac:spMk id="2" creationId="{96467BC6-B2A1-B0E7-D742-A0AA0F632C9E}"/>
          </ac:spMkLst>
        </pc:spChg>
        <pc:spChg chg="mod">
          <ac:chgData name="Caroline Moreno" userId="4efd1df7-c1c8-4f96-9d3a-6210b12d3b33" providerId="ADAL" clId="{CFD30218-F972-4CAE-B94B-3A27BC187693}" dt="2023-12-11T17:05:15.434" v="3564" actId="20577"/>
          <ac:spMkLst>
            <pc:docMk/>
            <pc:sldMk cId="3432082972" sldId="311"/>
            <ac:spMk id="3" creationId="{9EE7110E-5155-61E1-F0F0-95DDD91FD3E0}"/>
          </ac:spMkLst>
        </pc:spChg>
      </pc:sldChg>
      <pc:sldChg chg="modSp new mod ord modNotesTx">
        <pc:chgData name="Caroline Moreno" userId="4efd1df7-c1c8-4f96-9d3a-6210b12d3b33" providerId="ADAL" clId="{CFD30218-F972-4CAE-B94B-3A27BC187693}" dt="2023-12-11T19:14:39.365" v="6777" actId="108"/>
        <pc:sldMkLst>
          <pc:docMk/>
          <pc:sldMk cId="398881606" sldId="312"/>
        </pc:sldMkLst>
        <pc:spChg chg="mod">
          <ac:chgData name="Caroline Moreno" userId="4efd1df7-c1c8-4f96-9d3a-6210b12d3b33" providerId="ADAL" clId="{CFD30218-F972-4CAE-B94B-3A27BC187693}" dt="2023-12-11T19:14:39.365" v="6777" actId="108"/>
          <ac:spMkLst>
            <pc:docMk/>
            <pc:sldMk cId="398881606" sldId="312"/>
            <ac:spMk id="2" creationId="{A7FBB4FA-5842-91D7-E570-2D479E974987}"/>
          </ac:spMkLst>
        </pc:spChg>
        <pc:spChg chg="mod">
          <ac:chgData name="Caroline Moreno" userId="4efd1df7-c1c8-4f96-9d3a-6210b12d3b33" providerId="ADAL" clId="{CFD30218-F972-4CAE-B94B-3A27BC187693}" dt="2023-12-11T17:53:10.640" v="4496" actId="5793"/>
          <ac:spMkLst>
            <pc:docMk/>
            <pc:sldMk cId="398881606" sldId="312"/>
            <ac:spMk id="3" creationId="{C020CF68-24DB-FCB5-62B3-0D499CE9B06D}"/>
          </ac:spMkLst>
        </pc:spChg>
      </pc:sldChg>
      <pc:sldChg chg="modSp new mod">
        <pc:chgData name="Caroline Moreno" userId="4efd1df7-c1c8-4f96-9d3a-6210b12d3b33" providerId="ADAL" clId="{CFD30218-F972-4CAE-B94B-3A27BC187693}" dt="2023-12-11T17:20:26.692" v="4209" actId="20577"/>
        <pc:sldMkLst>
          <pc:docMk/>
          <pc:sldMk cId="3659355868" sldId="313"/>
        </pc:sldMkLst>
        <pc:spChg chg="mod">
          <ac:chgData name="Caroline Moreno" userId="4efd1df7-c1c8-4f96-9d3a-6210b12d3b33" providerId="ADAL" clId="{CFD30218-F972-4CAE-B94B-3A27BC187693}" dt="2023-12-11T17:20:26.692" v="4209" actId="20577"/>
          <ac:spMkLst>
            <pc:docMk/>
            <pc:sldMk cId="3659355868" sldId="313"/>
            <ac:spMk id="2" creationId="{D4E42FB0-A81B-A34E-0426-0C39E5B80059}"/>
          </ac:spMkLst>
        </pc:spChg>
        <pc:spChg chg="mod">
          <ac:chgData name="Caroline Moreno" userId="4efd1df7-c1c8-4f96-9d3a-6210b12d3b33" providerId="ADAL" clId="{CFD30218-F972-4CAE-B94B-3A27BC187693}" dt="2023-12-11T17:20:06.691" v="4207" actId="20577"/>
          <ac:spMkLst>
            <pc:docMk/>
            <pc:sldMk cId="3659355868" sldId="313"/>
            <ac:spMk id="3" creationId="{E8A07B3A-F3EB-7D97-16E4-A4509A3E4FF7}"/>
          </ac:spMkLst>
        </pc:spChg>
      </pc:sldChg>
      <pc:sldChg chg="modSp add mod">
        <pc:chgData name="Caroline Moreno" userId="4efd1df7-c1c8-4f96-9d3a-6210b12d3b33" providerId="ADAL" clId="{CFD30218-F972-4CAE-B94B-3A27BC187693}" dt="2023-12-11T17:21:52.529" v="4247" actId="20577"/>
        <pc:sldMkLst>
          <pc:docMk/>
          <pc:sldMk cId="848428959" sldId="314"/>
        </pc:sldMkLst>
        <pc:spChg chg="mod">
          <ac:chgData name="Caroline Moreno" userId="4efd1df7-c1c8-4f96-9d3a-6210b12d3b33" providerId="ADAL" clId="{CFD30218-F972-4CAE-B94B-3A27BC187693}" dt="2023-12-11T17:21:52.529" v="4247" actId="20577"/>
          <ac:spMkLst>
            <pc:docMk/>
            <pc:sldMk cId="848428959" sldId="314"/>
            <ac:spMk id="2" creationId="{24261896-DCFC-9FAA-01F9-7ED1FA080A97}"/>
          </ac:spMkLst>
        </pc:spChg>
      </pc:sldChg>
      <pc:sldChg chg="add del">
        <pc:chgData name="Caroline Moreno" userId="4efd1df7-c1c8-4f96-9d3a-6210b12d3b33" providerId="ADAL" clId="{CFD30218-F972-4CAE-B94B-3A27BC187693}" dt="2023-12-11T17:55:02.854" v="4547"/>
        <pc:sldMkLst>
          <pc:docMk/>
          <pc:sldMk cId="180304380" sldId="315"/>
        </pc:sldMkLst>
      </pc:sldChg>
      <pc:sldChg chg="delSp modSp add mod modNotesTx">
        <pc:chgData name="Caroline Moreno" userId="4efd1df7-c1c8-4f96-9d3a-6210b12d3b33" providerId="ADAL" clId="{CFD30218-F972-4CAE-B94B-3A27BC187693}" dt="2023-12-11T18:08:22.133" v="5562" actId="1076"/>
        <pc:sldMkLst>
          <pc:docMk/>
          <pc:sldMk cId="819987758" sldId="315"/>
        </pc:sldMkLst>
        <pc:spChg chg="mod">
          <ac:chgData name="Caroline Moreno" userId="4efd1df7-c1c8-4f96-9d3a-6210b12d3b33" providerId="ADAL" clId="{CFD30218-F972-4CAE-B94B-3A27BC187693}" dt="2023-12-11T18:08:22.133" v="5562" actId="1076"/>
          <ac:spMkLst>
            <pc:docMk/>
            <pc:sldMk cId="819987758" sldId="315"/>
            <ac:spMk id="2" creationId="{76E3E2CD-D1DF-E45C-171F-A5A2ACDA0822}"/>
          </ac:spMkLst>
        </pc:spChg>
        <pc:spChg chg="del mod">
          <ac:chgData name="Caroline Moreno" userId="4efd1df7-c1c8-4f96-9d3a-6210b12d3b33" providerId="ADAL" clId="{CFD30218-F972-4CAE-B94B-3A27BC187693}" dt="2023-12-11T18:08:19.241" v="5561" actId="478"/>
          <ac:spMkLst>
            <pc:docMk/>
            <pc:sldMk cId="819987758" sldId="315"/>
            <ac:spMk id="3" creationId="{9632DC57-2F28-D7FF-124D-CA03FA61EBD7}"/>
          </ac:spMkLst>
        </pc:spChg>
      </pc:sldChg>
      <pc:sldChg chg="add del">
        <pc:chgData name="Caroline Moreno" userId="4efd1df7-c1c8-4f96-9d3a-6210b12d3b33" providerId="ADAL" clId="{CFD30218-F972-4CAE-B94B-3A27BC187693}" dt="2023-12-11T18:27:43.738" v="6149"/>
        <pc:sldMkLst>
          <pc:docMk/>
          <pc:sldMk cId="144966355" sldId="316"/>
        </pc:sldMkLst>
      </pc:sldChg>
      <pc:sldChg chg="new del">
        <pc:chgData name="Caroline Moreno" userId="4efd1df7-c1c8-4f96-9d3a-6210b12d3b33" providerId="ADAL" clId="{CFD30218-F972-4CAE-B94B-3A27BC187693}" dt="2023-12-11T18:26:32.226" v="6143" actId="47"/>
        <pc:sldMkLst>
          <pc:docMk/>
          <pc:sldMk cId="482454444" sldId="316"/>
        </pc:sldMkLst>
      </pc:sldChg>
    </pc:docChg>
  </pc:docChgLst>
  <pc:docChgLst>
    <pc:chgData name="Caroline Moreno" userId="4efd1df7-c1c8-4f96-9d3a-6210b12d3b33" providerId="ADAL" clId="{0DA65F4C-98B3-4D1C-9713-CE7BC2349A91}"/>
    <pc:docChg chg="modSld">
      <pc:chgData name="Caroline Moreno" userId="4efd1df7-c1c8-4f96-9d3a-6210b12d3b33" providerId="ADAL" clId="{0DA65F4C-98B3-4D1C-9713-CE7BC2349A91}" dt="2024-01-22T22:03:29.566" v="9" actId="1076"/>
      <pc:docMkLst>
        <pc:docMk/>
      </pc:docMkLst>
      <pc:sldChg chg="addSp delSp modSp mod">
        <pc:chgData name="Caroline Moreno" userId="4efd1df7-c1c8-4f96-9d3a-6210b12d3b33" providerId="ADAL" clId="{0DA65F4C-98B3-4D1C-9713-CE7BC2349A91}" dt="2024-01-22T22:03:29.566" v="9" actId="1076"/>
        <pc:sldMkLst>
          <pc:docMk/>
          <pc:sldMk cId="3797406748" sldId="259"/>
        </pc:sldMkLst>
        <pc:spChg chg="add del mod">
          <ac:chgData name="Caroline Moreno" userId="4efd1df7-c1c8-4f96-9d3a-6210b12d3b33" providerId="ADAL" clId="{0DA65F4C-98B3-4D1C-9713-CE7BC2349A91}" dt="2024-01-22T22:03:16.099" v="1"/>
          <ac:spMkLst>
            <pc:docMk/>
            <pc:sldMk cId="3797406748" sldId="259"/>
            <ac:spMk id="3" creationId="{F08A8D1D-0BA1-7033-70EE-4388DB193E40}"/>
          </ac:spMkLst>
        </pc:spChg>
        <pc:picChg chg="del">
          <ac:chgData name="Caroline Moreno" userId="4efd1df7-c1c8-4f96-9d3a-6210b12d3b33" providerId="ADAL" clId="{0DA65F4C-98B3-4D1C-9713-CE7BC2349A91}" dt="2024-01-22T22:02:57.815" v="0" actId="478"/>
          <ac:picMkLst>
            <pc:docMk/>
            <pc:sldMk cId="3797406748" sldId="259"/>
            <ac:picMk id="4" creationId="{6452EF8F-5BA2-7984-BCE9-6E2E25851C6D}"/>
          </ac:picMkLst>
        </pc:picChg>
        <pc:picChg chg="add mod">
          <ac:chgData name="Caroline Moreno" userId="4efd1df7-c1c8-4f96-9d3a-6210b12d3b33" providerId="ADAL" clId="{0DA65F4C-98B3-4D1C-9713-CE7BC2349A91}" dt="2024-01-22T22:03:29.566" v="9" actId="1076"/>
          <ac:picMkLst>
            <pc:docMk/>
            <pc:sldMk cId="3797406748" sldId="259"/>
            <ac:picMk id="6" creationId="{3A1B2342-5960-E4E7-3313-4C4FCAF91CA4}"/>
          </ac:picMkLst>
        </pc:picChg>
      </pc:sldChg>
    </pc:docChg>
  </pc:docChgLst>
  <pc:docChgLst>
    <pc:chgData name="Caroline Moreno" userId="4efd1df7-c1c8-4f96-9d3a-6210b12d3b33" providerId="ADAL" clId="{5206AC43-368E-4CAC-87B0-635B41003D52}"/>
    <pc:docChg chg="undo custSel addSld delSld modSld sldOrd">
      <pc:chgData name="Caroline Moreno" userId="4efd1df7-c1c8-4f96-9d3a-6210b12d3b33" providerId="ADAL" clId="{5206AC43-368E-4CAC-87B0-635B41003D52}" dt="2023-12-12T20:33:03.232" v="10420" actId="20577"/>
      <pc:docMkLst>
        <pc:docMk/>
      </pc:docMkLst>
      <pc:sldChg chg="modSp mod">
        <pc:chgData name="Caroline Moreno" userId="4efd1df7-c1c8-4f96-9d3a-6210b12d3b33" providerId="ADAL" clId="{5206AC43-368E-4CAC-87B0-635B41003D52}" dt="2023-12-12T16:56:55.681" v="46" actId="20577"/>
        <pc:sldMkLst>
          <pc:docMk/>
          <pc:sldMk cId="2778556786" sldId="256"/>
        </pc:sldMkLst>
        <pc:spChg chg="mod">
          <ac:chgData name="Caroline Moreno" userId="4efd1df7-c1c8-4f96-9d3a-6210b12d3b33" providerId="ADAL" clId="{5206AC43-368E-4CAC-87B0-635B41003D52}" dt="2023-12-12T16:56:33.646" v="0" actId="20577"/>
          <ac:spMkLst>
            <pc:docMk/>
            <pc:sldMk cId="2778556786" sldId="256"/>
            <ac:spMk id="2" creationId="{9457132B-86B0-A797-5643-7CD81F878243}"/>
          </ac:spMkLst>
        </pc:spChg>
        <pc:spChg chg="mod">
          <ac:chgData name="Caroline Moreno" userId="4efd1df7-c1c8-4f96-9d3a-6210b12d3b33" providerId="ADAL" clId="{5206AC43-368E-4CAC-87B0-635B41003D52}" dt="2023-12-12T16:56:55.681" v="46" actId="20577"/>
          <ac:spMkLst>
            <pc:docMk/>
            <pc:sldMk cId="2778556786" sldId="256"/>
            <ac:spMk id="3" creationId="{57868AEC-6D91-9E0C-155E-012A41E8ACDA}"/>
          </ac:spMkLst>
        </pc:spChg>
      </pc:sldChg>
      <pc:sldChg chg="modSp mod modNotesTx">
        <pc:chgData name="Caroline Moreno" userId="4efd1df7-c1c8-4f96-9d3a-6210b12d3b33" providerId="ADAL" clId="{5206AC43-368E-4CAC-87B0-635B41003D52}" dt="2023-12-12T16:57:29.030" v="57" actId="20577"/>
        <pc:sldMkLst>
          <pc:docMk/>
          <pc:sldMk cId="2247260329" sldId="257"/>
        </pc:sldMkLst>
        <pc:spChg chg="mod">
          <ac:chgData name="Caroline Moreno" userId="4efd1df7-c1c8-4f96-9d3a-6210b12d3b33" providerId="ADAL" clId="{5206AC43-368E-4CAC-87B0-635B41003D52}" dt="2023-12-12T16:57:21.063" v="56" actId="20577"/>
          <ac:spMkLst>
            <pc:docMk/>
            <pc:sldMk cId="2247260329" sldId="257"/>
            <ac:spMk id="4" creationId="{F966A6E6-2DF6-9201-6FC3-2C2E4F42BF81}"/>
          </ac:spMkLst>
        </pc:spChg>
      </pc:sldChg>
      <pc:sldChg chg="modSp mod modNotesTx">
        <pc:chgData name="Caroline Moreno" userId="4efd1df7-c1c8-4f96-9d3a-6210b12d3b33" providerId="ADAL" clId="{5206AC43-368E-4CAC-87B0-635B41003D52}" dt="2023-12-12T17:25:43.804" v="316" actId="20577"/>
        <pc:sldMkLst>
          <pc:docMk/>
          <pc:sldMk cId="2218883281" sldId="258"/>
        </pc:sldMkLst>
        <pc:spChg chg="mod">
          <ac:chgData name="Caroline Moreno" userId="4efd1df7-c1c8-4f96-9d3a-6210b12d3b33" providerId="ADAL" clId="{5206AC43-368E-4CAC-87B0-635B41003D52}" dt="2023-12-12T16:58:24.586" v="66" actId="2710"/>
          <ac:spMkLst>
            <pc:docMk/>
            <pc:sldMk cId="2218883281" sldId="258"/>
            <ac:spMk id="3" creationId="{57D4C36F-D278-E9B3-E209-7A462F27D030}"/>
          </ac:spMkLst>
        </pc:spChg>
      </pc:sldChg>
      <pc:sldChg chg="modNotesTx">
        <pc:chgData name="Caroline Moreno" userId="4efd1df7-c1c8-4f96-9d3a-6210b12d3b33" providerId="ADAL" clId="{5206AC43-368E-4CAC-87B0-635B41003D52}" dt="2023-12-12T17:30:18.868" v="583" actId="20577"/>
        <pc:sldMkLst>
          <pc:docMk/>
          <pc:sldMk cId="3797406748" sldId="259"/>
        </pc:sldMkLst>
      </pc:sldChg>
      <pc:sldChg chg="modSp mod modNotesTx">
        <pc:chgData name="Caroline Moreno" userId="4efd1df7-c1c8-4f96-9d3a-6210b12d3b33" providerId="ADAL" clId="{5206AC43-368E-4CAC-87B0-635B41003D52}" dt="2023-12-12T20:27:37.454" v="10361" actId="20577"/>
        <pc:sldMkLst>
          <pc:docMk/>
          <pc:sldMk cId="4250229440" sldId="272"/>
        </pc:sldMkLst>
        <pc:spChg chg="mod">
          <ac:chgData name="Caroline Moreno" userId="4efd1df7-c1c8-4f96-9d3a-6210b12d3b33" providerId="ADAL" clId="{5206AC43-368E-4CAC-87B0-635B41003D52}" dt="2023-12-12T20:22:51.513" v="9993" actId="20577"/>
          <ac:spMkLst>
            <pc:docMk/>
            <pc:sldMk cId="4250229440" sldId="272"/>
            <ac:spMk id="2" creationId="{1641B122-437F-F563-0D6E-88D6371B2DCA}"/>
          </ac:spMkLst>
        </pc:spChg>
        <pc:spChg chg="mod">
          <ac:chgData name="Caroline Moreno" userId="4efd1df7-c1c8-4f96-9d3a-6210b12d3b33" providerId="ADAL" clId="{5206AC43-368E-4CAC-87B0-635B41003D52}" dt="2023-12-12T20:26:50.826" v="10341" actId="20577"/>
          <ac:spMkLst>
            <pc:docMk/>
            <pc:sldMk cId="4250229440" sldId="272"/>
            <ac:spMk id="3" creationId="{F2913C3F-CF3C-A6B2-88BD-AFD08F54A95F}"/>
          </ac:spMkLst>
        </pc:spChg>
      </pc:sldChg>
      <pc:sldChg chg="addSp delSp modSp mod">
        <pc:chgData name="Caroline Moreno" userId="4efd1df7-c1c8-4f96-9d3a-6210b12d3b33" providerId="ADAL" clId="{5206AC43-368E-4CAC-87B0-635B41003D52}" dt="2023-12-12T20:31:12.475" v="10418" actId="122"/>
        <pc:sldMkLst>
          <pc:docMk/>
          <pc:sldMk cId="2276888417" sldId="274"/>
        </pc:sldMkLst>
        <pc:spChg chg="add mod">
          <ac:chgData name="Caroline Moreno" userId="4efd1df7-c1c8-4f96-9d3a-6210b12d3b33" providerId="ADAL" clId="{5206AC43-368E-4CAC-87B0-635B41003D52}" dt="2023-12-12T20:31:12.475" v="10418" actId="122"/>
          <ac:spMkLst>
            <pc:docMk/>
            <pc:sldMk cId="2276888417" sldId="274"/>
            <ac:spMk id="2" creationId="{E6C7CAAF-D384-AB49-6E38-C583B8A98B34}"/>
          </ac:spMkLst>
        </pc:spChg>
        <pc:spChg chg="del">
          <ac:chgData name="Caroline Moreno" userId="4efd1df7-c1c8-4f96-9d3a-6210b12d3b33" providerId="ADAL" clId="{5206AC43-368E-4CAC-87B0-635B41003D52}" dt="2023-12-12T20:28:39.099" v="10365" actId="478"/>
          <ac:spMkLst>
            <pc:docMk/>
            <pc:sldMk cId="2276888417" sldId="274"/>
            <ac:spMk id="9" creationId="{06053194-E94C-60A4-BB86-0DD2AE8E92B3}"/>
          </ac:spMkLst>
        </pc:spChg>
        <pc:picChg chg="del">
          <ac:chgData name="Caroline Moreno" userId="4efd1df7-c1c8-4f96-9d3a-6210b12d3b33" providerId="ADAL" clId="{5206AC43-368E-4CAC-87B0-635B41003D52}" dt="2023-12-12T20:28:37.347" v="10364" actId="478"/>
          <ac:picMkLst>
            <pc:docMk/>
            <pc:sldMk cId="2276888417" sldId="274"/>
            <ac:picMk id="4" creationId="{0A16AD14-6BFC-9C55-F8FD-3953B74919D9}"/>
          </ac:picMkLst>
        </pc:picChg>
        <pc:picChg chg="add mod">
          <ac:chgData name="Caroline Moreno" userId="4efd1df7-c1c8-4f96-9d3a-6210b12d3b33" providerId="ADAL" clId="{5206AC43-368E-4CAC-87B0-635B41003D52}" dt="2023-12-12T20:30:21.021" v="10371" actId="14100"/>
          <ac:picMkLst>
            <pc:docMk/>
            <pc:sldMk cId="2276888417" sldId="274"/>
            <ac:picMk id="1026" creationId="{6869185D-3C42-76FC-BE50-59C370C83B0B}"/>
          </ac:picMkLst>
        </pc:picChg>
      </pc:sldChg>
      <pc:sldChg chg="modSp mod">
        <pc:chgData name="Caroline Moreno" userId="4efd1df7-c1c8-4f96-9d3a-6210b12d3b33" providerId="ADAL" clId="{5206AC43-368E-4CAC-87B0-635B41003D52}" dt="2023-12-12T17:35:10.287" v="1097" actId="20577"/>
        <pc:sldMkLst>
          <pc:docMk/>
          <pc:sldMk cId="3614798148" sldId="276"/>
        </pc:sldMkLst>
        <pc:spChg chg="mod">
          <ac:chgData name="Caroline Moreno" userId="4efd1df7-c1c8-4f96-9d3a-6210b12d3b33" providerId="ADAL" clId="{5206AC43-368E-4CAC-87B0-635B41003D52}" dt="2023-12-12T17:35:05.480" v="1095" actId="108"/>
          <ac:spMkLst>
            <pc:docMk/>
            <pc:sldMk cId="3614798148" sldId="276"/>
            <ac:spMk id="2" creationId="{6E855C0B-18A5-7D8D-8282-9D6D44D2C169}"/>
          </ac:spMkLst>
        </pc:spChg>
        <pc:spChg chg="mod">
          <ac:chgData name="Caroline Moreno" userId="4efd1df7-c1c8-4f96-9d3a-6210b12d3b33" providerId="ADAL" clId="{5206AC43-368E-4CAC-87B0-635B41003D52}" dt="2023-12-12T17:35:10.287" v="1097" actId="20577"/>
          <ac:spMkLst>
            <pc:docMk/>
            <pc:sldMk cId="3614798148" sldId="276"/>
            <ac:spMk id="3" creationId="{5F88C010-9D25-4410-0F5B-4305490FF924}"/>
          </ac:spMkLst>
        </pc:spChg>
      </pc:sldChg>
      <pc:sldChg chg="del">
        <pc:chgData name="Caroline Moreno" userId="4efd1df7-c1c8-4f96-9d3a-6210b12d3b33" providerId="ADAL" clId="{5206AC43-368E-4CAC-87B0-635B41003D52}" dt="2023-12-12T20:22:31.611" v="9991" actId="47"/>
        <pc:sldMkLst>
          <pc:docMk/>
          <pc:sldMk cId="2171856702" sldId="279"/>
        </pc:sldMkLst>
      </pc:sldChg>
      <pc:sldChg chg="del">
        <pc:chgData name="Caroline Moreno" userId="4efd1df7-c1c8-4f96-9d3a-6210b12d3b33" providerId="ADAL" clId="{5206AC43-368E-4CAC-87B0-635B41003D52}" dt="2023-12-12T18:47:11.195" v="3753" actId="47"/>
        <pc:sldMkLst>
          <pc:docMk/>
          <pc:sldMk cId="3145242750" sldId="280"/>
        </pc:sldMkLst>
      </pc:sldChg>
      <pc:sldChg chg="modSp add mod">
        <pc:chgData name="Caroline Moreno" userId="4efd1df7-c1c8-4f96-9d3a-6210b12d3b33" providerId="ADAL" clId="{5206AC43-368E-4CAC-87B0-635B41003D52}" dt="2023-12-12T20:33:03.232" v="10420" actId="20577"/>
        <pc:sldMkLst>
          <pc:docMk/>
          <pc:sldMk cId="2273742639" sldId="281"/>
        </pc:sldMkLst>
        <pc:spChg chg="mod">
          <ac:chgData name="Caroline Moreno" userId="4efd1df7-c1c8-4f96-9d3a-6210b12d3b33" providerId="ADAL" clId="{5206AC43-368E-4CAC-87B0-635B41003D52}" dt="2023-12-12T20:33:03.232" v="10420" actId="20577"/>
          <ac:spMkLst>
            <pc:docMk/>
            <pc:sldMk cId="2273742639" sldId="281"/>
            <ac:spMk id="3" creationId="{DF5399A0-524F-D8D2-A865-C3025AF4E2CD}"/>
          </ac:spMkLst>
        </pc:spChg>
      </pc:sldChg>
      <pc:sldChg chg="modSp mod ord">
        <pc:chgData name="Caroline Moreno" userId="4efd1df7-c1c8-4f96-9d3a-6210b12d3b33" providerId="ADAL" clId="{5206AC43-368E-4CAC-87B0-635B41003D52}" dt="2023-12-12T20:28:12.275" v="10363"/>
        <pc:sldMkLst>
          <pc:docMk/>
          <pc:sldMk cId="2013446812" sldId="300"/>
        </pc:sldMkLst>
        <pc:spChg chg="mod">
          <ac:chgData name="Caroline Moreno" userId="4efd1df7-c1c8-4f96-9d3a-6210b12d3b33" providerId="ADAL" clId="{5206AC43-368E-4CAC-87B0-635B41003D52}" dt="2023-12-12T20:25:24.853" v="10262" actId="20577"/>
          <ac:spMkLst>
            <pc:docMk/>
            <pc:sldMk cId="2013446812" sldId="300"/>
            <ac:spMk id="3" creationId="{E8ACC551-F074-A701-BDB6-168B24BA90C9}"/>
          </ac:spMkLst>
        </pc:spChg>
      </pc:sldChg>
      <pc:sldChg chg="modSp mod modNotesTx">
        <pc:chgData name="Caroline Moreno" userId="4efd1df7-c1c8-4f96-9d3a-6210b12d3b33" providerId="ADAL" clId="{5206AC43-368E-4CAC-87B0-635B41003D52}" dt="2023-12-12T17:29:30.019" v="537" actId="20577"/>
        <pc:sldMkLst>
          <pc:docMk/>
          <pc:sldMk cId="2566013925" sldId="304"/>
        </pc:sldMkLst>
        <pc:spChg chg="mod">
          <ac:chgData name="Caroline Moreno" userId="4efd1df7-c1c8-4f96-9d3a-6210b12d3b33" providerId="ADAL" clId="{5206AC43-368E-4CAC-87B0-635B41003D52}" dt="2023-12-12T17:29:26.659" v="536" actId="20577"/>
          <ac:spMkLst>
            <pc:docMk/>
            <pc:sldMk cId="2566013925" sldId="304"/>
            <ac:spMk id="2" creationId="{70308093-1FFD-F94B-0FA2-E27392289BC8}"/>
          </ac:spMkLst>
        </pc:spChg>
      </pc:sldChg>
      <pc:sldChg chg="addSp modSp mod modNotesTx">
        <pc:chgData name="Caroline Moreno" userId="4efd1df7-c1c8-4f96-9d3a-6210b12d3b33" providerId="ADAL" clId="{5206AC43-368E-4CAC-87B0-635B41003D52}" dt="2023-12-12T17:53:04.526" v="2772" actId="20577"/>
        <pc:sldMkLst>
          <pc:docMk/>
          <pc:sldMk cId="4230483070" sldId="305"/>
        </pc:sldMkLst>
        <pc:spChg chg="mod">
          <ac:chgData name="Caroline Moreno" userId="4efd1df7-c1c8-4f96-9d3a-6210b12d3b33" providerId="ADAL" clId="{5206AC43-368E-4CAC-87B0-635B41003D52}" dt="2023-12-12T17:47:06.476" v="2118" actId="20577"/>
          <ac:spMkLst>
            <pc:docMk/>
            <pc:sldMk cId="4230483070" sldId="305"/>
            <ac:spMk id="2" creationId="{A43D77CA-820F-38F6-B8F7-63CF898EB40A}"/>
          </ac:spMkLst>
        </pc:spChg>
        <pc:spChg chg="mod">
          <ac:chgData name="Caroline Moreno" userId="4efd1df7-c1c8-4f96-9d3a-6210b12d3b33" providerId="ADAL" clId="{5206AC43-368E-4CAC-87B0-635B41003D52}" dt="2023-12-12T17:46:25.726" v="2095" actId="1076"/>
          <ac:spMkLst>
            <pc:docMk/>
            <pc:sldMk cId="4230483070" sldId="305"/>
            <ac:spMk id="3" creationId="{E5EA763C-DED8-3191-A535-6DA0AA344B13}"/>
          </ac:spMkLst>
        </pc:spChg>
        <pc:spChg chg="add mod">
          <ac:chgData name="Caroline Moreno" userId="4efd1df7-c1c8-4f96-9d3a-6210b12d3b33" providerId="ADAL" clId="{5206AC43-368E-4CAC-87B0-635B41003D52}" dt="2023-12-12T17:47:36.834" v="2168" actId="20577"/>
          <ac:spMkLst>
            <pc:docMk/>
            <pc:sldMk cId="4230483070" sldId="305"/>
            <ac:spMk id="4" creationId="{5F8E88D7-7D3F-35B9-35AA-418C495F5B0E}"/>
          </ac:spMkLst>
        </pc:spChg>
      </pc:sldChg>
      <pc:sldChg chg="modSp mod">
        <pc:chgData name="Caroline Moreno" userId="4efd1df7-c1c8-4f96-9d3a-6210b12d3b33" providerId="ADAL" clId="{5206AC43-368E-4CAC-87B0-635B41003D52}" dt="2023-12-12T19:13:01.445" v="5611" actId="20577"/>
        <pc:sldMkLst>
          <pc:docMk/>
          <pc:sldMk cId="332428988" sldId="307"/>
        </pc:sldMkLst>
        <pc:spChg chg="mod">
          <ac:chgData name="Caroline Moreno" userId="4efd1df7-c1c8-4f96-9d3a-6210b12d3b33" providerId="ADAL" clId="{5206AC43-368E-4CAC-87B0-635B41003D52}" dt="2023-12-12T18:46:58.706" v="3748" actId="20577"/>
          <ac:spMkLst>
            <pc:docMk/>
            <pc:sldMk cId="332428988" sldId="307"/>
            <ac:spMk id="2" creationId="{24261896-DCFC-9FAA-01F9-7ED1FA080A97}"/>
          </ac:spMkLst>
        </pc:spChg>
        <pc:spChg chg="mod">
          <ac:chgData name="Caroline Moreno" userId="4efd1df7-c1c8-4f96-9d3a-6210b12d3b33" providerId="ADAL" clId="{5206AC43-368E-4CAC-87B0-635B41003D52}" dt="2023-12-12T19:13:01.445" v="5611" actId="20577"/>
          <ac:spMkLst>
            <pc:docMk/>
            <pc:sldMk cId="332428988" sldId="307"/>
            <ac:spMk id="3" creationId="{03C21FBA-AF1D-427F-5B66-D663839CA3E0}"/>
          </ac:spMkLst>
        </pc:spChg>
      </pc:sldChg>
      <pc:sldChg chg="modSp mod ord modNotesTx">
        <pc:chgData name="Caroline Moreno" userId="4efd1df7-c1c8-4f96-9d3a-6210b12d3b33" providerId="ADAL" clId="{5206AC43-368E-4CAC-87B0-635B41003D52}" dt="2023-12-12T18:52:40.913" v="4244" actId="20577"/>
        <pc:sldMkLst>
          <pc:docMk/>
          <pc:sldMk cId="3481543392" sldId="308"/>
        </pc:sldMkLst>
        <pc:spChg chg="mod">
          <ac:chgData name="Caroline Moreno" userId="4efd1df7-c1c8-4f96-9d3a-6210b12d3b33" providerId="ADAL" clId="{5206AC43-368E-4CAC-87B0-635B41003D52}" dt="2023-12-12T18:52:40.913" v="4244" actId="20577"/>
          <ac:spMkLst>
            <pc:docMk/>
            <pc:sldMk cId="3481543392" sldId="308"/>
            <ac:spMk id="2" creationId="{96467BC6-B2A1-B0E7-D742-A0AA0F632C9E}"/>
          </ac:spMkLst>
        </pc:spChg>
        <pc:spChg chg="mod">
          <ac:chgData name="Caroline Moreno" userId="4efd1df7-c1c8-4f96-9d3a-6210b12d3b33" providerId="ADAL" clId="{5206AC43-368E-4CAC-87B0-635B41003D52}" dt="2023-12-12T18:50:46.418" v="4148" actId="1076"/>
          <ac:spMkLst>
            <pc:docMk/>
            <pc:sldMk cId="3481543392" sldId="308"/>
            <ac:spMk id="3" creationId="{9EE7110E-5155-61E1-F0F0-95DDD91FD3E0}"/>
          </ac:spMkLst>
        </pc:spChg>
      </pc:sldChg>
      <pc:sldChg chg="addSp delSp modSp mod ord modAnim modNotesTx">
        <pc:chgData name="Caroline Moreno" userId="4efd1df7-c1c8-4f96-9d3a-6210b12d3b33" providerId="ADAL" clId="{5206AC43-368E-4CAC-87B0-635B41003D52}" dt="2023-12-12T19:56:58.278" v="8459" actId="1076"/>
        <pc:sldMkLst>
          <pc:docMk/>
          <pc:sldMk cId="3463648822" sldId="309"/>
        </pc:sldMkLst>
        <pc:spChg chg="mod">
          <ac:chgData name="Caroline Moreno" userId="4efd1df7-c1c8-4f96-9d3a-6210b12d3b33" providerId="ADAL" clId="{5206AC43-368E-4CAC-87B0-635B41003D52}" dt="2023-12-12T19:56:58.278" v="8459" actId="1076"/>
          <ac:spMkLst>
            <pc:docMk/>
            <pc:sldMk cId="3463648822" sldId="309"/>
            <ac:spMk id="2" creationId="{38CD94C4-A721-C7E7-2384-BA5A7D7EDCF4}"/>
          </ac:spMkLst>
        </pc:spChg>
        <pc:spChg chg="mod">
          <ac:chgData name="Caroline Moreno" userId="4efd1df7-c1c8-4f96-9d3a-6210b12d3b33" providerId="ADAL" clId="{5206AC43-368E-4CAC-87B0-635B41003D52}" dt="2023-12-12T19:35:33.280" v="7127" actId="27636"/>
          <ac:spMkLst>
            <pc:docMk/>
            <pc:sldMk cId="3463648822" sldId="309"/>
            <ac:spMk id="3" creationId="{AE8C9E2E-1498-F972-F8B9-5206D4201BC2}"/>
          </ac:spMkLst>
        </pc:spChg>
        <pc:spChg chg="add mod">
          <ac:chgData name="Caroline Moreno" userId="4efd1df7-c1c8-4f96-9d3a-6210b12d3b33" providerId="ADAL" clId="{5206AC43-368E-4CAC-87B0-635B41003D52}" dt="2023-12-12T19:34:17.325" v="7098" actId="27636"/>
          <ac:spMkLst>
            <pc:docMk/>
            <pc:sldMk cId="3463648822" sldId="309"/>
            <ac:spMk id="4" creationId="{C2800C7A-4E7C-B970-7E37-AB2B1AEC3F60}"/>
          </ac:spMkLst>
        </pc:spChg>
        <pc:spChg chg="add del mod">
          <ac:chgData name="Caroline Moreno" userId="4efd1df7-c1c8-4f96-9d3a-6210b12d3b33" providerId="ADAL" clId="{5206AC43-368E-4CAC-87B0-635B41003D52}" dt="2023-12-12T19:36:54.586" v="7131" actId="21"/>
          <ac:spMkLst>
            <pc:docMk/>
            <pc:sldMk cId="3463648822" sldId="309"/>
            <ac:spMk id="5" creationId="{16420F4D-2242-2EA7-398C-78D429594CCA}"/>
          </ac:spMkLst>
        </pc:spChg>
      </pc:sldChg>
      <pc:sldChg chg="del">
        <pc:chgData name="Caroline Moreno" userId="4efd1df7-c1c8-4f96-9d3a-6210b12d3b33" providerId="ADAL" clId="{5206AC43-368E-4CAC-87B0-635B41003D52}" dt="2023-12-12T20:22:31.611" v="9991" actId="47"/>
        <pc:sldMkLst>
          <pc:docMk/>
          <pc:sldMk cId="113592648" sldId="310"/>
        </pc:sldMkLst>
      </pc:sldChg>
      <pc:sldChg chg="del">
        <pc:chgData name="Caroline Moreno" userId="4efd1df7-c1c8-4f96-9d3a-6210b12d3b33" providerId="ADAL" clId="{5206AC43-368E-4CAC-87B0-635B41003D52}" dt="2023-12-12T20:22:31.611" v="9991" actId="47"/>
        <pc:sldMkLst>
          <pc:docMk/>
          <pc:sldMk cId="3432082972" sldId="311"/>
        </pc:sldMkLst>
      </pc:sldChg>
      <pc:sldChg chg="del">
        <pc:chgData name="Caroline Moreno" userId="4efd1df7-c1c8-4f96-9d3a-6210b12d3b33" providerId="ADAL" clId="{5206AC43-368E-4CAC-87B0-635B41003D52}" dt="2023-12-12T20:22:31.611" v="9991" actId="47"/>
        <pc:sldMkLst>
          <pc:docMk/>
          <pc:sldMk cId="398881606" sldId="312"/>
        </pc:sldMkLst>
      </pc:sldChg>
      <pc:sldChg chg="modSp mod ord">
        <pc:chgData name="Caroline Moreno" userId="4efd1df7-c1c8-4f96-9d3a-6210b12d3b33" providerId="ADAL" clId="{5206AC43-368E-4CAC-87B0-635B41003D52}" dt="2023-12-12T19:50:33.900" v="8062" actId="20577"/>
        <pc:sldMkLst>
          <pc:docMk/>
          <pc:sldMk cId="3659355868" sldId="313"/>
        </pc:sldMkLst>
        <pc:spChg chg="mod">
          <ac:chgData name="Caroline Moreno" userId="4efd1df7-c1c8-4f96-9d3a-6210b12d3b33" providerId="ADAL" clId="{5206AC43-368E-4CAC-87B0-635B41003D52}" dt="2023-12-12T19:50:33.900" v="8062" actId="20577"/>
          <ac:spMkLst>
            <pc:docMk/>
            <pc:sldMk cId="3659355868" sldId="313"/>
            <ac:spMk id="2" creationId="{D4E42FB0-A81B-A34E-0426-0C39E5B80059}"/>
          </ac:spMkLst>
        </pc:spChg>
        <pc:spChg chg="mod">
          <ac:chgData name="Caroline Moreno" userId="4efd1df7-c1c8-4f96-9d3a-6210b12d3b33" providerId="ADAL" clId="{5206AC43-368E-4CAC-87B0-635B41003D52}" dt="2023-12-12T19:50:06.889" v="8054" actId="20577"/>
          <ac:spMkLst>
            <pc:docMk/>
            <pc:sldMk cId="3659355868" sldId="313"/>
            <ac:spMk id="3" creationId="{E8A07B3A-F3EB-7D97-16E4-A4509A3E4FF7}"/>
          </ac:spMkLst>
        </pc:spChg>
      </pc:sldChg>
      <pc:sldChg chg="modSp mod ord">
        <pc:chgData name="Caroline Moreno" userId="4efd1df7-c1c8-4f96-9d3a-6210b12d3b33" providerId="ADAL" clId="{5206AC43-368E-4CAC-87B0-635B41003D52}" dt="2023-12-12T20:00:36.937" v="8657" actId="20577"/>
        <pc:sldMkLst>
          <pc:docMk/>
          <pc:sldMk cId="848428959" sldId="314"/>
        </pc:sldMkLst>
        <pc:spChg chg="mod">
          <ac:chgData name="Caroline Moreno" userId="4efd1df7-c1c8-4f96-9d3a-6210b12d3b33" providerId="ADAL" clId="{5206AC43-368E-4CAC-87B0-635B41003D52}" dt="2023-12-12T19:13:28.104" v="5655" actId="20577"/>
          <ac:spMkLst>
            <pc:docMk/>
            <pc:sldMk cId="848428959" sldId="314"/>
            <ac:spMk id="2" creationId="{24261896-DCFC-9FAA-01F9-7ED1FA080A97}"/>
          </ac:spMkLst>
        </pc:spChg>
        <pc:spChg chg="mod">
          <ac:chgData name="Caroline Moreno" userId="4efd1df7-c1c8-4f96-9d3a-6210b12d3b33" providerId="ADAL" clId="{5206AC43-368E-4CAC-87B0-635B41003D52}" dt="2023-12-12T20:00:36.937" v="8657" actId="20577"/>
          <ac:spMkLst>
            <pc:docMk/>
            <pc:sldMk cId="848428959" sldId="314"/>
            <ac:spMk id="3" creationId="{03C21FBA-AF1D-427F-5B66-D663839CA3E0}"/>
          </ac:spMkLst>
        </pc:spChg>
      </pc:sldChg>
      <pc:sldChg chg="del">
        <pc:chgData name="Caroline Moreno" userId="4efd1df7-c1c8-4f96-9d3a-6210b12d3b33" providerId="ADAL" clId="{5206AC43-368E-4CAC-87B0-635B41003D52}" dt="2023-12-12T20:22:31.611" v="9991" actId="47"/>
        <pc:sldMkLst>
          <pc:docMk/>
          <pc:sldMk cId="819987758" sldId="315"/>
        </pc:sldMkLst>
      </pc:sldChg>
      <pc:sldChg chg="modSp new mod modNotesTx">
        <pc:chgData name="Caroline Moreno" userId="4efd1df7-c1c8-4f96-9d3a-6210b12d3b33" providerId="ADAL" clId="{5206AC43-368E-4CAC-87B0-635B41003D52}" dt="2023-12-12T17:33:11.785" v="1093" actId="108"/>
        <pc:sldMkLst>
          <pc:docMk/>
          <pc:sldMk cId="673721449" sldId="316"/>
        </pc:sldMkLst>
        <pc:spChg chg="mod">
          <ac:chgData name="Caroline Moreno" userId="4efd1df7-c1c8-4f96-9d3a-6210b12d3b33" providerId="ADAL" clId="{5206AC43-368E-4CAC-87B0-635B41003D52}" dt="2023-12-12T17:33:11.785" v="1093" actId="108"/>
          <ac:spMkLst>
            <pc:docMk/>
            <pc:sldMk cId="673721449" sldId="316"/>
            <ac:spMk id="2" creationId="{C5328A9A-F1E3-C8D4-7824-CBA40CD7E633}"/>
          </ac:spMkLst>
        </pc:spChg>
        <pc:spChg chg="mod">
          <ac:chgData name="Caroline Moreno" userId="4efd1df7-c1c8-4f96-9d3a-6210b12d3b33" providerId="ADAL" clId="{5206AC43-368E-4CAC-87B0-635B41003D52}" dt="2023-12-12T17:32:56.190" v="1078" actId="20577"/>
          <ac:spMkLst>
            <pc:docMk/>
            <pc:sldMk cId="673721449" sldId="316"/>
            <ac:spMk id="3" creationId="{E63FC795-4E5F-9F61-65D2-7DE656681F31}"/>
          </ac:spMkLst>
        </pc:spChg>
      </pc:sldChg>
      <pc:sldChg chg="modSp new mod modNotesTx">
        <pc:chgData name="Caroline Moreno" userId="4efd1df7-c1c8-4f96-9d3a-6210b12d3b33" providerId="ADAL" clId="{5206AC43-368E-4CAC-87B0-635B41003D52}" dt="2023-12-12T18:06:20.614" v="3704" actId="114"/>
        <pc:sldMkLst>
          <pc:docMk/>
          <pc:sldMk cId="4277682618" sldId="317"/>
        </pc:sldMkLst>
        <pc:spChg chg="mod">
          <ac:chgData name="Caroline Moreno" userId="4efd1df7-c1c8-4f96-9d3a-6210b12d3b33" providerId="ADAL" clId="{5206AC43-368E-4CAC-87B0-635B41003D52}" dt="2023-12-12T18:05:47.534" v="3673" actId="14100"/>
          <ac:spMkLst>
            <pc:docMk/>
            <pc:sldMk cId="4277682618" sldId="317"/>
            <ac:spMk id="2" creationId="{0C06877E-2F2F-E1DE-1E7E-04AE30DA4275}"/>
          </ac:spMkLst>
        </pc:spChg>
        <pc:spChg chg="mod">
          <ac:chgData name="Caroline Moreno" userId="4efd1df7-c1c8-4f96-9d3a-6210b12d3b33" providerId="ADAL" clId="{5206AC43-368E-4CAC-87B0-635B41003D52}" dt="2023-12-12T18:06:20.614" v="3704" actId="114"/>
          <ac:spMkLst>
            <pc:docMk/>
            <pc:sldMk cId="4277682618" sldId="317"/>
            <ac:spMk id="3" creationId="{4625FDD4-645E-CC38-5AA9-670FEC27DFE3}"/>
          </ac:spMkLst>
        </pc:spChg>
      </pc:sldChg>
      <pc:sldChg chg="new del">
        <pc:chgData name="Caroline Moreno" userId="4efd1df7-c1c8-4f96-9d3a-6210b12d3b33" providerId="ADAL" clId="{5206AC43-368E-4CAC-87B0-635B41003D52}" dt="2023-12-12T20:22:33.850" v="9992" actId="47"/>
        <pc:sldMkLst>
          <pc:docMk/>
          <pc:sldMk cId="187792751" sldId="318"/>
        </pc:sldMkLst>
      </pc:sldChg>
      <pc:sldChg chg="new del">
        <pc:chgData name="Caroline Moreno" userId="4efd1df7-c1c8-4f96-9d3a-6210b12d3b33" providerId="ADAL" clId="{5206AC43-368E-4CAC-87B0-635B41003D52}" dt="2023-12-12T18:53:40.415" v="4246" actId="680"/>
        <pc:sldMkLst>
          <pc:docMk/>
          <pc:sldMk cId="211677077" sldId="319"/>
        </pc:sldMkLst>
      </pc:sldChg>
      <pc:sldChg chg="addSp delSp modSp new mod modNotesTx">
        <pc:chgData name="Caroline Moreno" userId="4efd1df7-c1c8-4f96-9d3a-6210b12d3b33" providerId="ADAL" clId="{5206AC43-368E-4CAC-87B0-635B41003D52}" dt="2023-12-12T19:04:25.758" v="5389" actId="20577"/>
        <pc:sldMkLst>
          <pc:docMk/>
          <pc:sldMk cId="4274112292" sldId="319"/>
        </pc:sldMkLst>
        <pc:spChg chg="mod">
          <ac:chgData name="Caroline Moreno" userId="4efd1df7-c1c8-4f96-9d3a-6210b12d3b33" providerId="ADAL" clId="{5206AC43-368E-4CAC-87B0-635B41003D52}" dt="2023-12-12T18:58:25.460" v="4525" actId="20577"/>
          <ac:spMkLst>
            <pc:docMk/>
            <pc:sldMk cId="4274112292" sldId="319"/>
            <ac:spMk id="2" creationId="{BC031559-E981-2373-DBCC-8025B7A40395}"/>
          </ac:spMkLst>
        </pc:spChg>
        <pc:spChg chg="mod">
          <ac:chgData name="Caroline Moreno" userId="4efd1df7-c1c8-4f96-9d3a-6210b12d3b33" providerId="ADAL" clId="{5206AC43-368E-4CAC-87B0-635B41003D52}" dt="2023-12-12T19:03:56.142" v="5381" actId="14100"/>
          <ac:spMkLst>
            <pc:docMk/>
            <pc:sldMk cId="4274112292" sldId="319"/>
            <ac:spMk id="3" creationId="{283B842A-E23D-E348-E5D5-184E18C8A979}"/>
          </ac:spMkLst>
        </pc:spChg>
        <pc:spChg chg="add del mod">
          <ac:chgData name="Caroline Moreno" userId="4efd1df7-c1c8-4f96-9d3a-6210b12d3b33" providerId="ADAL" clId="{5206AC43-368E-4CAC-87B0-635B41003D52}" dt="2023-12-12T19:04:20.501" v="5388" actId="478"/>
          <ac:spMkLst>
            <pc:docMk/>
            <pc:sldMk cId="4274112292" sldId="319"/>
            <ac:spMk id="4" creationId="{A493A030-D801-9AFF-7B26-A44B10778A79}"/>
          </ac:spMkLst>
        </pc:spChg>
      </pc:sldChg>
      <pc:sldChg chg="addSp delSp modSp add mod modNotesTx">
        <pc:chgData name="Caroline Moreno" userId="4efd1df7-c1c8-4f96-9d3a-6210b12d3b33" providerId="ADAL" clId="{5206AC43-368E-4CAC-87B0-635B41003D52}" dt="2023-12-12T20:15:20.835" v="9704" actId="20577"/>
        <pc:sldMkLst>
          <pc:docMk/>
          <pc:sldMk cId="1702457873" sldId="320"/>
        </pc:sldMkLst>
        <pc:spChg chg="del">
          <ac:chgData name="Caroline Moreno" userId="4efd1df7-c1c8-4f96-9d3a-6210b12d3b33" providerId="ADAL" clId="{5206AC43-368E-4CAC-87B0-635B41003D52}" dt="2023-12-12T19:04:36.932" v="5391" actId="478"/>
          <ac:spMkLst>
            <pc:docMk/>
            <pc:sldMk cId="1702457873" sldId="320"/>
            <ac:spMk id="3" creationId="{283B842A-E23D-E348-E5D5-184E18C8A979}"/>
          </ac:spMkLst>
        </pc:spChg>
        <pc:spChg chg="mod">
          <ac:chgData name="Caroline Moreno" userId="4efd1df7-c1c8-4f96-9d3a-6210b12d3b33" providerId="ADAL" clId="{5206AC43-368E-4CAC-87B0-635B41003D52}" dt="2023-12-12T19:07:08.567" v="5401" actId="404"/>
          <ac:spMkLst>
            <pc:docMk/>
            <pc:sldMk cId="1702457873" sldId="320"/>
            <ac:spMk id="4" creationId="{A493A030-D801-9AFF-7B26-A44B10778A79}"/>
          </ac:spMkLst>
        </pc:spChg>
        <pc:spChg chg="add del mod">
          <ac:chgData name="Caroline Moreno" userId="4efd1df7-c1c8-4f96-9d3a-6210b12d3b33" providerId="ADAL" clId="{5206AC43-368E-4CAC-87B0-635B41003D52}" dt="2023-12-12T19:04:39.625" v="5392" actId="478"/>
          <ac:spMkLst>
            <pc:docMk/>
            <pc:sldMk cId="1702457873" sldId="320"/>
            <ac:spMk id="6" creationId="{8F056DB6-8C11-0973-008E-FE8F42FCADE3}"/>
          </ac:spMkLst>
        </pc:spChg>
        <pc:spChg chg="add del mod">
          <ac:chgData name="Caroline Moreno" userId="4efd1df7-c1c8-4f96-9d3a-6210b12d3b33" providerId="ADAL" clId="{5206AC43-368E-4CAC-87B0-635B41003D52}" dt="2023-12-12T19:12:01.551" v="5610"/>
          <ac:spMkLst>
            <pc:docMk/>
            <pc:sldMk cId="1702457873" sldId="320"/>
            <ac:spMk id="7" creationId="{F3EF8F6C-00C8-C413-1DEA-AFD92E99590A}"/>
          </ac:spMkLst>
        </pc:spChg>
        <pc:spChg chg="add mod">
          <ac:chgData name="Caroline Moreno" userId="4efd1df7-c1c8-4f96-9d3a-6210b12d3b33" providerId="ADAL" clId="{5206AC43-368E-4CAC-87B0-635B41003D52}" dt="2023-12-12T20:11:08.712" v="9532" actId="113"/>
          <ac:spMkLst>
            <pc:docMk/>
            <pc:sldMk cId="1702457873" sldId="320"/>
            <ac:spMk id="8" creationId="{A0F047BA-5FCE-20E2-582E-64A63247F0A3}"/>
          </ac:spMkLst>
        </pc:spChg>
      </pc:sldChg>
      <pc:sldChg chg="addSp delSp modSp new mod modNotesTx">
        <pc:chgData name="Caroline Moreno" userId="4efd1df7-c1c8-4f96-9d3a-6210b12d3b33" providerId="ADAL" clId="{5206AC43-368E-4CAC-87B0-635B41003D52}" dt="2023-12-12T20:17:21.390" v="9783" actId="20577"/>
        <pc:sldMkLst>
          <pc:docMk/>
          <pc:sldMk cId="1656513324" sldId="321"/>
        </pc:sldMkLst>
        <pc:spChg chg="mod">
          <ac:chgData name="Caroline Moreno" userId="4efd1df7-c1c8-4f96-9d3a-6210b12d3b33" providerId="ADAL" clId="{5206AC43-368E-4CAC-87B0-635B41003D52}" dt="2023-12-12T19:57:01.829" v="8460" actId="108"/>
          <ac:spMkLst>
            <pc:docMk/>
            <pc:sldMk cId="1656513324" sldId="321"/>
            <ac:spMk id="2" creationId="{B966A5A5-EDCB-22D1-F69A-0B91FFD263D6}"/>
          </ac:spMkLst>
        </pc:spChg>
        <pc:spChg chg="del mod">
          <ac:chgData name="Caroline Moreno" userId="4efd1df7-c1c8-4f96-9d3a-6210b12d3b33" providerId="ADAL" clId="{5206AC43-368E-4CAC-87B0-635B41003D52}" dt="2023-12-12T19:37:09.172" v="7136" actId="478"/>
          <ac:spMkLst>
            <pc:docMk/>
            <pc:sldMk cId="1656513324" sldId="321"/>
            <ac:spMk id="3" creationId="{2478652A-EE00-70DB-12F1-AD4A30F05966}"/>
          </ac:spMkLst>
        </pc:spChg>
        <pc:spChg chg="add mod">
          <ac:chgData name="Caroline Moreno" userId="4efd1df7-c1c8-4f96-9d3a-6210b12d3b33" providerId="ADAL" clId="{5206AC43-368E-4CAC-87B0-635B41003D52}" dt="2023-12-12T19:52:32.966" v="8192" actId="20577"/>
          <ac:spMkLst>
            <pc:docMk/>
            <pc:sldMk cId="1656513324" sldId="321"/>
            <ac:spMk id="4" creationId="{052C7F21-21D1-2CC5-676F-07C0CF5501D3}"/>
          </ac:spMkLst>
        </pc:spChg>
      </pc:sldChg>
      <pc:sldChg chg="modSp new mod modNotesTx">
        <pc:chgData name="Caroline Moreno" userId="4efd1df7-c1c8-4f96-9d3a-6210b12d3b33" providerId="ADAL" clId="{5206AC43-368E-4CAC-87B0-635B41003D52}" dt="2023-12-12T20:00:13.578" v="8655" actId="20577"/>
        <pc:sldMkLst>
          <pc:docMk/>
          <pc:sldMk cId="1164597857" sldId="322"/>
        </pc:sldMkLst>
        <pc:spChg chg="mod">
          <ac:chgData name="Caroline Moreno" userId="4efd1df7-c1c8-4f96-9d3a-6210b12d3b33" providerId="ADAL" clId="{5206AC43-368E-4CAC-87B0-635B41003D52}" dt="2023-12-12T20:00:13.578" v="8655" actId="20577"/>
          <ac:spMkLst>
            <pc:docMk/>
            <pc:sldMk cId="1164597857" sldId="322"/>
            <ac:spMk id="2" creationId="{3F99AA26-7433-7E60-9FF8-C3373CBEA16D}"/>
          </ac:spMkLst>
        </pc:spChg>
        <pc:spChg chg="mod">
          <ac:chgData name="Caroline Moreno" userId="4efd1df7-c1c8-4f96-9d3a-6210b12d3b33" providerId="ADAL" clId="{5206AC43-368E-4CAC-87B0-635B41003D52}" dt="2023-12-12T19:57:09.865" v="8463" actId="27636"/>
          <ac:spMkLst>
            <pc:docMk/>
            <pc:sldMk cId="1164597857" sldId="322"/>
            <ac:spMk id="3" creationId="{63470349-C4E2-1B0E-1F13-D24F5387AA41}"/>
          </ac:spMkLst>
        </pc:spChg>
      </pc:sldChg>
      <pc:sldChg chg="modSp new mod modNotesTx">
        <pc:chgData name="Caroline Moreno" userId="4efd1df7-c1c8-4f96-9d3a-6210b12d3b33" providerId="ADAL" clId="{5206AC43-368E-4CAC-87B0-635B41003D52}" dt="2023-12-12T20:19:27.853" v="9934" actId="20577"/>
        <pc:sldMkLst>
          <pc:docMk/>
          <pc:sldMk cId="1510267747" sldId="323"/>
        </pc:sldMkLst>
        <pc:spChg chg="mod">
          <ac:chgData name="Caroline Moreno" userId="4efd1df7-c1c8-4f96-9d3a-6210b12d3b33" providerId="ADAL" clId="{5206AC43-368E-4CAC-87B0-635B41003D52}" dt="2023-12-12T20:17:44.088" v="9785" actId="1076"/>
          <ac:spMkLst>
            <pc:docMk/>
            <pc:sldMk cId="1510267747" sldId="323"/>
            <ac:spMk id="2" creationId="{7ADB97BD-5977-FBAD-B0CF-63C0812FC07F}"/>
          </ac:spMkLst>
        </pc:spChg>
        <pc:spChg chg="mod">
          <ac:chgData name="Caroline Moreno" userId="4efd1df7-c1c8-4f96-9d3a-6210b12d3b33" providerId="ADAL" clId="{5206AC43-368E-4CAC-87B0-635B41003D52}" dt="2023-12-12T20:19:19.472" v="9933" actId="27636"/>
          <ac:spMkLst>
            <pc:docMk/>
            <pc:sldMk cId="1510267747" sldId="323"/>
            <ac:spMk id="3" creationId="{7FBDAA54-EF7E-D2FC-5014-481070138626}"/>
          </ac:spMkLst>
        </pc:spChg>
      </pc:sldChg>
      <pc:sldChg chg="new del">
        <pc:chgData name="Caroline Moreno" userId="4efd1df7-c1c8-4f96-9d3a-6210b12d3b33" providerId="ADAL" clId="{5206AC43-368E-4CAC-87B0-635B41003D52}" dt="2023-12-12T20:22:31.611" v="9991" actId="47"/>
        <pc:sldMkLst>
          <pc:docMk/>
          <pc:sldMk cId="2749173120" sldId="324"/>
        </pc:sldMkLst>
      </pc:sldChg>
      <pc:sldChg chg="modSp add mod modNotesTx">
        <pc:chgData name="Caroline Moreno" userId="4efd1df7-c1c8-4f96-9d3a-6210b12d3b33" providerId="ADAL" clId="{5206AC43-368E-4CAC-87B0-635B41003D52}" dt="2023-12-12T20:20:36.484" v="9940" actId="20577"/>
        <pc:sldMkLst>
          <pc:docMk/>
          <pc:sldMk cId="789602206" sldId="325"/>
        </pc:sldMkLst>
        <pc:spChg chg="mod">
          <ac:chgData name="Caroline Moreno" userId="4efd1df7-c1c8-4f96-9d3a-6210b12d3b33" providerId="ADAL" clId="{5206AC43-368E-4CAC-87B0-635B41003D52}" dt="2023-12-12T20:02:49.110" v="8797" actId="20577"/>
          <ac:spMkLst>
            <pc:docMk/>
            <pc:sldMk cId="789602206" sldId="325"/>
            <ac:spMk id="2" creationId="{76E3E2CD-D1DF-E45C-171F-A5A2ACDA0822}"/>
          </ac:spMkLst>
        </pc:spChg>
      </pc:sldChg>
      <pc:sldChg chg="modSp add mod modNotesTx">
        <pc:chgData name="Caroline Moreno" userId="4efd1df7-c1c8-4f96-9d3a-6210b12d3b33" providerId="ADAL" clId="{5206AC43-368E-4CAC-87B0-635B41003D52}" dt="2023-12-12T20:22:07.444" v="9990" actId="20577"/>
        <pc:sldMkLst>
          <pc:docMk/>
          <pc:sldMk cId="2935291761" sldId="326"/>
        </pc:sldMkLst>
        <pc:spChg chg="mod">
          <ac:chgData name="Caroline Moreno" userId="4efd1df7-c1c8-4f96-9d3a-6210b12d3b33" providerId="ADAL" clId="{5206AC43-368E-4CAC-87B0-635B41003D52}" dt="2023-12-12T20:21:09.739" v="9952" actId="20577"/>
          <ac:spMkLst>
            <pc:docMk/>
            <pc:sldMk cId="2935291761" sldId="326"/>
            <ac:spMk id="2" creationId="{FE95F6CF-E90A-F5F8-D1C5-D4899C1FAC5E}"/>
          </ac:spMkLst>
        </pc:spChg>
      </pc:sldChg>
    </pc:docChg>
  </pc:docChgLst>
  <pc:docChgLst>
    <pc:chgData name="Jennifer Lingwall" userId="S::jlingwall@slco.org::37584375-c772-47ec-967c-3ac5eb169d2f" providerId="AD" clId="Web-{EC1E7BCF-4AC9-4B47-9546-CD2C90104C53}"/>
    <pc:docChg chg="sldOrd">
      <pc:chgData name="Jennifer Lingwall" userId="S::jlingwall@slco.org::37584375-c772-47ec-967c-3ac5eb169d2f" providerId="AD" clId="Web-{EC1E7BCF-4AC9-4B47-9546-CD2C90104C53}" dt="2024-01-11T21:24:54.262" v="0"/>
      <pc:docMkLst>
        <pc:docMk/>
      </pc:docMkLst>
      <pc:sldChg chg="ord">
        <pc:chgData name="Jennifer Lingwall" userId="S::jlingwall@slco.org::37584375-c772-47ec-967c-3ac5eb169d2f" providerId="AD" clId="Web-{EC1E7BCF-4AC9-4B47-9546-CD2C90104C53}" dt="2024-01-11T21:24:54.262" v="0"/>
        <pc:sldMkLst>
          <pc:docMk/>
          <pc:sldMk cId="673721449" sldId="316"/>
        </pc:sldMkLst>
      </pc:sldChg>
    </pc:docChg>
  </pc:docChgLst>
  <pc:docChgLst>
    <pc:chgData name="Caroline Moreno" userId="4efd1df7-c1c8-4f96-9d3a-6210b12d3b33" providerId="ADAL" clId="{B14556F5-BA9B-47C5-A4DA-7F4066A59834}"/>
    <pc:docChg chg="undo custSel addSld delSld modSld sldOrd">
      <pc:chgData name="Caroline Moreno" userId="4efd1df7-c1c8-4f96-9d3a-6210b12d3b33" providerId="ADAL" clId="{B14556F5-BA9B-47C5-A4DA-7F4066A59834}" dt="2023-12-21T22:22:47.038" v="4101" actId="20577"/>
      <pc:docMkLst>
        <pc:docMk/>
      </pc:docMkLst>
      <pc:sldChg chg="modSp mod">
        <pc:chgData name="Caroline Moreno" userId="4efd1df7-c1c8-4f96-9d3a-6210b12d3b33" providerId="ADAL" clId="{B14556F5-BA9B-47C5-A4DA-7F4066A59834}" dt="2023-12-19T18:07:31.667" v="18" actId="20577"/>
        <pc:sldMkLst>
          <pc:docMk/>
          <pc:sldMk cId="2778556786" sldId="256"/>
        </pc:sldMkLst>
        <pc:spChg chg="mod">
          <ac:chgData name="Caroline Moreno" userId="4efd1df7-c1c8-4f96-9d3a-6210b12d3b33" providerId="ADAL" clId="{B14556F5-BA9B-47C5-A4DA-7F4066A59834}" dt="2023-12-19T18:07:20.218" v="0" actId="20577"/>
          <ac:spMkLst>
            <pc:docMk/>
            <pc:sldMk cId="2778556786" sldId="256"/>
            <ac:spMk id="2" creationId="{9457132B-86B0-A797-5643-7CD81F878243}"/>
          </ac:spMkLst>
        </pc:spChg>
        <pc:spChg chg="mod">
          <ac:chgData name="Caroline Moreno" userId="4efd1df7-c1c8-4f96-9d3a-6210b12d3b33" providerId="ADAL" clId="{B14556F5-BA9B-47C5-A4DA-7F4066A59834}" dt="2023-12-19T18:07:31.667" v="18" actId="20577"/>
          <ac:spMkLst>
            <pc:docMk/>
            <pc:sldMk cId="2778556786" sldId="256"/>
            <ac:spMk id="3" creationId="{57868AEC-6D91-9E0C-155E-012A41E8ACDA}"/>
          </ac:spMkLst>
        </pc:spChg>
      </pc:sldChg>
      <pc:sldChg chg="modSp mod modNotesTx">
        <pc:chgData name="Caroline Moreno" userId="4efd1df7-c1c8-4f96-9d3a-6210b12d3b33" providerId="ADAL" clId="{B14556F5-BA9B-47C5-A4DA-7F4066A59834}" dt="2023-12-21T22:16:18.052" v="4097" actId="20577"/>
        <pc:sldMkLst>
          <pc:docMk/>
          <pc:sldMk cId="2247260329" sldId="257"/>
        </pc:sldMkLst>
        <pc:spChg chg="mod">
          <ac:chgData name="Caroline Moreno" userId="4efd1df7-c1c8-4f96-9d3a-6210b12d3b33" providerId="ADAL" clId="{B14556F5-BA9B-47C5-A4DA-7F4066A59834}" dt="2023-12-21T22:16:07.427" v="4095"/>
          <ac:spMkLst>
            <pc:docMk/>
            <pc:sldMk cId="2247260329" sldId="257"/>
            <ac:spMk id="4" creationId="{F966A6E6-2DF6-9201-6FC3-2C2E4F42BF81}"/>
          </ac:spMkLst>
        </pc:spChg>
      </pc:sldChg>
      <pc:sldChg chg="modSp mod modNotesTx">
        <pc:chgData name="Caroline Moreno" userId="4efd1df7-c1c8-4f96-9d3a-6210b12d3b33" providerId="ADAL" clId="{B14556F5-BA9B-47C5-A4DA-7F4066A59834}" dt="2023-12-19T18:10:59.518" v="85" actId="20577"/>
        <pc:sldMkLst>
          <pc:docMk/>
          <pc:sldMk cId="2218883281" sldId="258"/>
        </pc:sldMkLst>
        <pc:spChg chg="mod">
          <ac:chgData name="Caroline Moreno" userId="4efd1df7-c1c8-4f96-9d3a-6210b12d3b33" providerId="ADAL" clId="{B14556F5-BA9B-47C5-A4DA-7F4066A59834}" dt="2023-12-19T18:09:08.964" v="21" actId="2710"/>
          <ac:spMkLst>
            <pc:docMk/>
            <pc:sldMk cId="2218883281" sldId="258"/>
            <ac:spMk id="3" creationId="{57D4C36F-D278-E9B3-E209-7A462F27D030}"/>
          </ac:spMkLst>
        </pc:spChg>
      </pc:sldChg>
      <pc:sldChg chg="modNotesTx">
        <pc:chgData name="Caroline Moreno" userId="4efd1df7-c1c8-4f96-9d3a-6210b12d3b33" providerId="ADAL" clId="{B14556F5-BA9B-47C5-A4DA-7F4066A59834}" dt="2023-12-19T19:16:43.267" v="3908" actId="12"/>
        <pc:sldMkLst>
          <pc:docMk/>
          <pc:sldMk cId="3797406748" sldId="259"/>
        </pc:sldMkLst>
      </pc:sldChg>
      <pc:sldChg chg="modSp mod modNotesTx">
        <pc:chgData name="Caroline Moreno" userId="4efd1df7-c1c8-4f96-9d3a-6210b12d3b33" providerId="ADAL" clId="{B14556F5-BA9B-47C5-A4DA-7F4066A59834}" dt="2023-12-19T19:15:56.692" v="3903" actId="20577"/>
        <pc:sldMkLst>
          <pc:docMk/>
          <pc:sldMk cId="4250229440" sldId="272"/>
        </pc:sldMkLst>
        <pc:spChg chg="mod">
          <ac:chgData name="Caroline Moreno" userId="4efd1df7-c1c8-4f96-9d3a-6210b12d3b33" providerId="ADAL" clId="{B14556F5-BA9B-47C5-A4DA-7F4066A59834}" dt="2023-12-19T19:14:10.121" v="3605" actId="20577"/>
          <ac:spMkLst>
            <pc:docMk/>
            <pc:sldMk cId="4250229440" sldId="272"/>
            <ac:spMk id="2" creationId="{1641B122-437F-F563-0D6E-88D6371B2DCA}"/>
          </ac:spMkLst>
        </pc:spChg>
        <pc:spChg chg="mod">
          <ac:chgData name="Caroline Moreno" userId="4efd1df7-c1c8-4f96-9d3a-6210b12d3b33" providerId="ADAL" clId="{B14556F5-BA9B-47C5-A4DA-7F4066A59834}" dt="2023-12-19T19:15:06.691" v="3795" actId="5793"/>
          <ac:spMkLst>
            <pc:docMk/>
            <pc:sldMk cId="4250229440" sldId="272"/>
            <ac:spMk id="3" creationId="{F2913C3F-CF3C-A6B2-88BD-AFD08F54A95F}"/>
          </ac:spMkLst>
        </pc:spChg>
      </pc:sldChg>
      <pc:sldChg chg="addSp delSp modSp mod">
        <pc:chgData name="Caroline Moreno" userId="4efd1df7-c1c8-4f96-9d3a-6210b12d3b33" providerId="ADAL" clId="{B14556F5-BA9B-47C5-A4DA-7F4066A59834}" dt="2023-12-19T19:21:15.871" v="4094" actId="1076"/>
        <pc:sldMkLst>
          <pc:docMk/>
          <pc:sldMk cId="2276888417" sldId="274"/>
        </pc:sldMkLst>
        <pc:spChg chg="mod ord">
          <ac:chgData name="Caroline Moreno" userId="4efd1df7-c1c8-4f96-9d3a-6210b12d3b33" providerId="ADAL" clId="{B14556F5-BA9B-47C5-A4DA-7F4066A59834}" dt="2023-12-19T19:21:15.871" v="4094" actId="1076"/>
          <ac:spMkLst>
            <pc:docMk/>
            <pc:sldMk cId="2276888417" sldId="274"/>
            <ac:spMk id="2" creationId="{E6C7CAAF-D384-AB49-6E38-C583B8A98B34}"/>
          </ac:spMkLst>
        </pc:spChg>
        <pc:picChg chg="add mod">
          <ac:chgData name="Caroline Moreno" userId="4efd1df7-c1c8-4f96-9d3a-6210b12d3b33" providerId="ADAL" clId="{B14556F5-BA9B-47C5-A4DA-7F4066A59834}" dt="2023-12-19T19:20:14.384" v="4058" actId="14100"/>
          <ac:picMkLst>
            <pc:docMk/>
            <pc:sldMk cId="2276888417" sldId="274"/>
            <ac:picMk id="4" creationId="{1685792E-53BE-6094-12FC-741A2C7518F3}"/>
          </ac:picMkLst>
        </pc:picChg>
        <pc:picChg chg="del">
          <ac:chgData name="Caroline Moreno" userId="4efd1df7-c1c8-4f96-9d3a-6210b12d3b33" providerId="ADAL" clId="{B14556F5-BA9B-47C5-A4DA-7F4066A59834}" dt="2023-12-19T19:19:38.622" v="4051" actId="478"/>
          <ac:picMkLst>
            <pc:docMk/>
            <pc:sldMk cId="2276888417" sldId="274"/>
            <ac:picMk id="1026" creationId="{6869185D-3C42-76FC-BE50-59C370C83B0B}"/>
          </ac:picMkLst>
        </pc:picChg>
      </pc:sldChg>
      <pc:sldChg chg="modSp mod">
        <pc:chgData name="Caroline Moreno" userId="4efd1df7-c1c8-4f96-9d3a-6210b12d3b33" providerId="ADAL" clId="{B14556F5-BA9B-47C5-A4DA-7F4066A59834}" dt="2023-12-19T18:16:40.878" v="269" actId="20577"/>
        <pc:sldMkLst>
          <pc:docMk/>
          <pc:sldMk cId="3614798148" sldId="276"/>
        </pc:sldMkLst>
        <pc:spChg chg="mod">
          <ac:chgData name="Caroline Moreno" userId="4efd1df7-c1c8-4f96-9d3a-6210b12d3b33" providerId="ADAL" clId="{B14556F5-BA9B-47C5-A4DA-7F4066A59834}" dt="2023-12-19T18:16:23.950" v="265" actId="20577"/>
          <ac:spMkLst>
            <pc:docMk/>
            <pc:sldMk cId="3614798148" sldId="276"/>
            <ac:spMk id="2" creationId="{6E855C0B-18A5-7D8D-8282-9D6D44D2C169}"/>
          </ac:spMkLst>
        </pc:spChg>
        <pc:spChg chg="mod">
          <ac:chgData name="Caroline Moreno" userId="4efd1df7-c1c8-4f96-9d3a-6210b12d3b33" providerId="ADAL" clId="{B14556F5-BA9B-47C5-A4DA-7F4066A59834}" dt="2023-12-19T18:16:40.878" v="269" actId="20577"/>
          <ac:spMkLst>
            <pc:docMk/>
            <pc:sldMk cId="3614798148" sldId="276"/>
            <ac:spMk id="3" creationId="{5F88C010-9D25-4410-0F5B-4305490FF924}"/>
          </ac:spMkLst>
        </pc:spChg>
      </pc:sldChg>
      <pc:sldChg chg="modSp add mod modNotesTx">
        <pc:chgData name="Caroline Moreno" userId="4efd1df7-c1c8-4f96-9d3a-6210b12d3b33" providerId="ADAL" clId="{B14556F5-BA9B-47C5-A4DA-7F4066A59834}" dt="2023-12-21T22:22:47.038" v="4101" actId="20577"/>
        <pc:sldMkLst>
          <pc:docMk/>
          <pc:sldMk cId="2171856702" sldId="279"/>
        </pc:sldMkLst>
        <pc:spChg chg="mod">
          <ac:chgData name="Caroline Moreno" userId="4efd1df7-c1c8-4f96-9d3a-6210b12d3b33" providerId="ADAL" clId="{B14556F5-BA9B-47C5-A4DA-7F4066A59834}" dt="2023-12-19T18:32:27.079" v="1810" actId="20577"/>
          <ac:spMkLst>
            <pc:docMk/>
            <pc:sldMk cId="2171856702" sldId="279"/>
            <ac:spMk id="2" creationId="{76E3E2CD-D1DF-E45C-171F-A5A2ACDA0822}"/>
          </ac:spMkLst>
        </pc:spChg>
      </pc:sldChg>
      <pc:sldChg chg="modSp mod modNotesTx">
        <pc:chgData name="Caroline Moreno" userId="4efd1df7-c1c8-4f96-9d3a-6210b12d3b33" providerId="ADAL" clId="{B14556F5-BA9B-47C5-A4DA-7F4066A59834}" dt="2023-12-19T19:16:11.747" v="3904" actId="12"/>
        <pc:sldMkLst>
          <pc:docMk/>
          <pc:sldMk cId="2013446812" sldId="300"/>
        </pc:sldMkLst>
        <pc:spChg chg="mod">
          <ac:chgData name="Caroline Moreno" userId="4efd1df7-c1c8-4f96-9d3a-6210b12d3b33" providerId="ADAL" clId="{B14556F5-BA9B-47C5-A4DA-7F4066A59834}" dt="2023-12-19T19:13:59.158" v="3604" actId="108"/>
          <ac:spMkLst>
            <pc:docMk/>
            <pc:sldMk cId="2013446812" sldId="300"/>
            <ac:spMk id="3" creationId="{E8ACC551-F074-A701-BDB6-168B24BA90C9}"/>
          </ac:spMkLst>
        </pc:spChg>
      </pc:sldChg>
      <pc:sldChg chg="modSp mod modNotesTx">
        <pc:chgData name="Caroline Moreno" userId="4efd1df7-c1c8-4f96-9d3a-6210b12d3b33" providerId="ADAL" clId="{B14556F5-BA9B-47C5-A4DA-7F4066A59834}" dt="2023-12-19T18:16:06.896" v="242" actId="20577"/>
        <pc:sldMkLst>
          <pc:docMk/>
          <pc:sldMk cId="2566013925" sldId="304"/>
        </pc:sldMkLst>
        <pc:spChg chg="mod">
          <ac:chgData name="Caroline Moreno" userId="4efd1df7-c1c8-4f96-9d3a-6210b12d3b33" providerId="ADAL" clId="{B14556F5-BA9B-47C5-A4DA-7F4066A59834}" dt="2023-12-19T18:15:29.531" v="240" actId="20577"/>
          <ac:spMkLst>
            <pc:docMk/>
            <pc:sldMk cId="2566013925" sldId="304"/>
            <ac:spMk id="2" creationId="{70308093-1FFD-F94B-0FA2-E27392289BC8}"/>
          </ac:spMkLst>
        </pc:spChg>
        <pc:spChg chg="mod">
          <ac:chgData name="Caroline Moreno" userId="4efd1df7-c1c8-4f96-9d3a-6210b12d3b33" providerId="ADAL" clId="{B14556F5-BA9B-47C5-A4DA-7F4066A59834}" dt="2023-12-19T18:15:33.538" v="241" actId="20577"/>
          <ac:spMkLst>
            <pc:docMk/>
            <pc:sldMk cId="2566013925" sldId="304"/>
            <ac:spMk id="3" creationId="{77454D20-1828-9467-C80F-F117EFDBC336}"/>
          </ac:spMkLst>
        </pc:spChg>
      </pc:sldChg>
      <pc:sldChg chg="del">
        <pc:chgData name="Caroline Moreno" userId="4efd1df7-c1c8-4f96-9d3a-6210b12d3b33" providerId="ADAL" clId="{B14556F5-BA9B-47C5-A4DA-7F4066A59834}" dt="2023-12-19T19:11:20.912" v="3270" actId="47"/>
        <pc:sldMkLst>
          <pc:docMk/>
          <pc:sldMk cId="4230483070" sldId="305"/>
        </pc:sldMkLst>
      </pc:sldChg>
      <pc:sldChg chg="modSp mod ord">
        <pc:chgData name="Caroline Moreno" userId="4efd1df7-c1c8-4f96-9d3a-6210b12d3b33" providerId="ADAL" clId="{B14556F5-BA9B-47C5-A4DA-7F4066A59834}" dt="2023-12-19T18:33:47.258" v="1846" actId="20577"/>
        <pc:sldMkLst>
          <pc:docMk/>
          <pc:sldMk cId="332428988" sldId="307"/>
        </pc:sldMkLst>
        <pc:spChg chg="mod">
          <ac:chgData name="Caroline Moreno" userId="4efd1df7-c1c8-4f96-9d3a-6210b12d3b33" providerId="ADAL" clId="{B14556F5-BA9B-47C5-A4DA-7F4066A59834}" dt="2023-12-19T18:33:41.594" v="1844" actId="108"/>
          <ac:spMkLst>
            <pc:docMk/>
            <pc:sldMk cId="332428988" sldId="307"/>
            <ac:spMk id="2" creationId="{24261896-DCFC-9FAA-01F9-7ED1FA080A97}"/>
          </ac:spMkLst>
        </pc:spChg>
        <pc:spChg chg="mod">
          <ac:chgData name="Caroline Moreno" userId="4efd1df7-c1c8-4f96-9d3a-6210b12d3b33" providerId="ADAL" clId="{B14556F5-BA9B-47C5-A4DA-7F4066A59834}" dt="2023-12-19T18:33:47.258" v="1846" actId="20577"/>
          <ac:spMkLst>
            <pc:docMk/>
            <pc:sldMk cId="332428988" sldId="307"/>
            <ac:spMk id="3" creationId="{03C21FBA-AF1D-427F-5B66-D663839CA3E0}"/>
          </ac:spMkLst>
        </pc:spChg>
      </pc:sldChg>
      <pc:sldChg chg="del">
        <pc:chgData name="Caroline Moreno" userId="4efd1df7-c1c8-4f96-9d3a-6210b12d3b33" providerId="ADAL" clId="{B14556F5-BA9B-47C5-A4DA-7F4066A59834}" dt="2023-12-19T19:11:31.780" v="3271" actId="47"/>
        <pc:sldMkLst>
          <pc:docMk/>
          <pc:sldMk cId="3481543392" sldId="308"/>
        </pc:sldMkLst>
      </pc:sldChg>
      <pc:sldChg chg="del">
        <pc:chgData name="Caroline Moreno" userId="4efd1df7-c1c8-4f96-9d3a-6210b12d3b33" providerId="ADAL" clId="{B14556F5-BA9B-47C5-A4DA-7F4066A59834}" dt="2023-12-19T19:11:31.780" v="3271" actId="47"/>
        <pc:sldMkLst>
          <pc:docMk/>
          <pc:sldMk cId="3463648822" sldId="309"/>
        </pc:sldMkLst>
      </pc:sldChg>
      <pc:sldChg chg="del">
        <pc:chgData name="Caroline Moreno" userId="4efd1df7-c1c8-4f96-9d3a-6210b12d3b33" providerId="ADAL" clId="{B14556F5-BA9B-47C5-A4DA-7F4066A59834}" dt="2023-12-19T19:11:31.780" v="3271" actId="47"/>
        <pc:sldMkLst>
          <pc:docMk/>
          <pc:sldMk cId="3659355868" sldId="313"/>
        </pc:sldMkLst>
      </pc:sldChg>
      <pc:sldChg chg="del">
        <pc:chgData name="Caroline Moreno" userId="4efd1df7-c1c8-4f96-9d3a-6210b12d3b33" providerId="ADAL" clId="{B14556F5-BA9B-47C5-A4DA-7F4066A59834}" dt="2023-12-19T19:11:31.780" v="3271" actId="47"/>
        <pc:sldMkLst>
          <pc:docMk/>
          <pc:sldMk cId="848428959" sldId="314"/>
        </pc:sldMkLst>
      </pc:sldChg>
      <pc:sldChg chg="modSp mod modNotesTx">
        <pc:chgData name="Caroline Moreno" userId="4efd1df7-c1c8-4f96-9d3a-6210b12d3b33" providerId="ADAL" clId="{B14556F5-BA9B-47C5-A4DA-7F4066A59834}" dt="2023-12-19T19:16:37.347" v="3907" actId="12"/>
        <pc:sldMkLst>
          <pc:docMk/>
          <pc:sldMk cId="673721449" sldId="316"/>
        </pc:sldMkLst>
        <pc:spChg chg="mod">
          <ac:chgData name="Caroline Moreno" userId="4efd1df7-c1c8-4f96-9d3a-6210b12d3b33" providerId="ADAL" clId="{B14556F5-BA9B-47C5-A4DA-7F4066A59834}" dt="2023-12-19T18:14:31.933" v="182" actId="20577"/>
          <ac:spMkLst>
            <pc:docMk/>
            <pc:sldMk cId="673721449" sldId="316"/>
            <ac:spMk id="3" creationId="{E63FC795-4E5F-9F61-65D2-7DE656681F31}"/>
          </ac:spMkLst>
        </pc:spChg>
      </pc:sldChg>
      <pc:sldChg chg="del">
        <pc:chgData name="Caroline Moreno" userId="4efd1df7-c1c8-4f96-9d3a-6210b12d3b33" providerId="ADAL" clId="{B14556F5-BA9B-47C5-A4DA-7F4066A59834}" dt="2023-12-19T19:11:20.912" v="3270" actId="47"/>
        <pc:sldMkLst>
          <pc:docMk/>
          <pc:sldMk cId="4277682618" sldId="317"/>
        </pc:sldMkLst>
      </pc:sldChg>
      <pc:sldChg chg="del">
        <pc:chgData name="Caroline Moreno" userId="4efd1df7-c1c8-4f96-9d3a-6210b12d3b33" providerId="ADAL" clId="{B14556F5-BA9B-47C5-A4DA-7F4066A59834}" dt="2023-12-19T19:11:20.912" v="3270" actId="47"/>
        <pc:sldMkLst>
          <pc:docMk/>
          <pc:sldMk cId="4274112292" sldId="319"/>
        </pc:sldMkLst>
      </pc:sldChg>
      <pc:sldChg chg="del">
        <pc:chgData name="Caroline Moreno" userId="4efd1df7-c1c8-4f96-9d3a-6210b12d3b33" providerId="ADAL" clId="{B14556F5-BA9B-47C5-A4DA-7F4066A59834}" dt="2023-12-19T19:11:20.912" v="3270" actId="47"/>
        <pc:sldMkLst>
          <pc:docMk/>
          <pc:sldMk cId="1702457873" sldId="320"/>
        </pc:sldMkLst>
      </pc:sldChg>
      <pc:sldChg chg="del">
        <pc:chgData name="Caroline Moreno" userId="4efd1df7-c1c8-4f96-9d3a-6210b12d3b33" providerId="ADAL" clId="{B14556F5-BA9B-47C5-A4DA-7F4066A59834}" dt="2023-12-19T19:11:31.780" v="3271" actId="47"/>
        <pc:sldMkLst>
          <pc:docMk/>
          <pc:sldMk cId="1656513324" sldId="321"/>
        </pc:sldMkLst>
      </pc:sldChg>
      <pc:sldChg chg="del">
        <pc:chgData name="Caroline Moreno" userId="4efd1df7-c1c8-4f96-9d3a-6210b12d3b33" providerId="ADAL" clId="{B14556F5-BA9B-47C5-A4DA-7F4066A59834}" dt="2023-12-19T19:11:31.780" v="3271" actId="47"/>
        <pc:sldMkLst>
          <pc:docMk/>
          <pc:sldMk cId="1164597857" sldId="322"/>
        </pc:sldMkLst>
      </pc:sldChg>
      <pc:sldChg chg="del">
        <pc:chgData name="Caroline Moreno" userId="4efd1df7-c1c8-4f96-9d3a-6210b12d3b33" providerId="ADAL" clId="{B14556F5-BA9B-47C5-A4DA-7F4066A59834}" dt="2023-12-19T19:11:31.780" v="3271" actId="47"/>
        <pc:sldMkLst>
          <pc:docMk/>
          <pc:sldMk cId="1510267747" sldId="323"/>
        </pc:sldMkLst>
      </pc:sldChg>
      <pc:sldChg chg="del">
        <pc:chgData name="Caroline Moreno" userId="4efd1df7-c1c8-4f96-9d3a-6210b12d3b33" providerId="ADAL" clId="{B14556F5-BA9B-47C5-A4DA-7F4066A59834}" dt="2023-12-19T19:11:35.600" v="3272" actId="47"/>
        <pc:sldMkLst>
          <pc:docMk/>
          <pc:sldMk cId="789602206" sldId="325"/>
        </pc:sldMkLst>
      </pc:sldChg>
      <pc:sldChg chg="del">
        <pc:chgData name="Caroline Moreno" userId="4efd1df7-c1c8-4f96-9d3a-6210b12d3b33" providerId="ADAL" clId="{B14556F5-BA9B-47C5-A4DA-7F4066A59834}" dt="2023-12-19T19:11:35.600" v="3272" actId="47"/>
        <pc:sldMkLst>
          <pc:docMk/>
          <pc:sldMk cId="2935291761" sldId="326"/>
        </pc:sldMkLst>
      </pc:sldChg>
      <pc:sldChg chg="new del">
        <pc:chgData name="Caroline Moreno" userId="4efd1df7-c1c8-4f96-9d3a-6210b12d3b33" providerId="ADAL" clId="{B14556F5-BA9B-47C5-A4DA-7F4066A59834}" dt="2023-12-19T19:11:20.912" v="3270" actId="47"/>
        <pc:sldMkLst>
          <pc:docMk/>
          <pc:sldMk cId="2904328523" sldId="328"/>
        </pc:sldMkLst>
      </pc:sldChg>
      <pc:sldChg chg="addSp modSp new mod ord modNotesTx">
        <pc:chgData name="Caroline Moreno" userId="4efd1df7-c1c8-4f96-9d3a-6210b12d3b33" providerId="ADAL" clId="{B14556F5-BA9B-47C5-A4DA-7F4066A59834}" dt="2023-12-19T19:16:30.174" v="3906" actId="12"/>
        <pc:sldMkLst>
          <pc:docMk/>
          <pc:sldMk cId="3224027544" sldId="329"/>
        </pc:sldMkLst>
        <pc:spChg chg="mod">
          <ac:chgData name="Caroline Moreno" userId="4efd1df7-c1c8-4f96-9d3a-6210b12d3b33" providerId="ADAL" clId="{B14556F5-BA9B-47C5-A4DA-7F4066A59834}" dt="2023-12-19T18:59:53.417" v="2053" actId="6549"/>
          <ac:spMkLst>
            <pc:docMk/>
            <pc:sldMk cId="3224027544" sldId="329"/>
            <ac:spMk id="2" creationId="{B4341BAD-566A-A71C-C8F3-D1A0699911B2}"/>
          </ac:spMkLst>
        </pc:spChg>
        <pc:spChg chg="mod">
          <ac:chgData name="Caroline Moreno" userId="4efd1df7-c1c8-4f96-9d3a-6210b12d3b33" providerId="ADAL" clId="{B14556F5-BA9B-47C5-A4DA-7F4066A59834}" dt="2023-12-19T18:30:31.765" v="1766" actId="6549"/>
          <ac:spMkLst>
            <pc:docMk/>
            <pc:sldMk cId="3224027544" sldId="329"/>
            <ac:spMk id="3" creationId="{E08D2DBA-D47E-DD30-C3C9-0BDA889A8753}"/>
          </ac:spMkLst>
        </pc:spChg>
        <pc:spChg chg="add mod">
          <ac:chgData name="Caroline Moreno" userId="4efd1df7-c1c8-4f96-9d3a-6210b12d3b33" providerId="ADAL" clId="{B14556F5-BA9B-47C5-A4DA-7F4066A59834}" dt="2023-12-19T18:26:30.131" v="1701" actId="113"/>
          <ac:spMkLst>
            <pc:docMk/>
            <pc:sldMk cId="3224027544" sldId="329"/>
            <ac:spMk id="4" creationId="{E88C4E6C-1796-E603-7B1F-2B3EF403086C}"/>
          </ac:spMkLst>
        </pc:spChg>
      </pc:sldChg>
      <pc:sldChg chg="addSp delSp modSp new mod modNotesTx">
        <pc:chgData name="Caroline Moreno" userId="4efd1df7-c1c8-4f96-9d3a-6210b12d3b33" providerId="ADAL" clId="{B14556F5-BA9B-47C5-A4DA-7F4066A59834}" dt="2023-12-19T19:18:53.989" v="4050" actId="20577"/>
        <pc:sldMkLst>
          <pc:docMk/>
          <pc:sldMk cId="3232086892" sldId="330"/>
        </pc:sldMkLst>
        <pc:spChg chg="mod">
          <ac:chgData name="Caroline Moreno" userId="4efd1df7-c1c8-4f96-9d3a-6210b12d3b33" providerId="ADAL" clId="{B14556F5-BA9B-47C5-A4DA-7F4066A59834}" dt="2023-12-19T18:59:45.220" v="2039" actId="108"/>
          <ac:spMkLst>
            <pc:docMk/>
            <pc:sldMk cId="3232086892" sldId="330"/>
            <ac:spMk id="2" creationId="{23928922-50DD-5983-314B-4F3808F1002B}"/>
          </ac:spMkLst>
        </pc:spChg>
        <pc:spChg chg="del">
          <ac:chgData name="Caroline Moreno" userId="4efd1df7-c1c8-4f96-9d3a-6210b12d3b33" providerId="ADAL" clId="{B14556F5-BA9B-47C5-A4DA-7F4066A59834}" dt="2023-12-19T18:41:05.064" v="1851"/>
          <ac:spMkLst>
            <pc:docMk/>
            <pc:sldMk cId="3232086892" sldId="330"/>
            <ac:spMk id="3" creationId="{EFB181C6-BA0E-4527-B9CC-33DA3CC74C72}"/>
          </ac:spMkLst>
        </pc:spChg>
        <pc:spChg chg="add mod">
          <ac:chgData name="Caroline Moreno" userId="4efd1df7-c1c8-4f96-9d3a-6210b12d3b33" providerId="ADAL" clId="{B14556F5-BA9B-47C5-A4DA-7F4066A59834}" dt="2023-12-19T18:59:34.156" v="2038" actId="1076"/>
          <ac:spMkLst>
            <pc:docMk/>
            <pc:sldMk cId="3232086892" sldId="330"/>
            <ac:spMk id="4" creationId="{C21C926E-F579-8FB9-E154-3EDB61BCC6B5}"/>
          </ac:spMkLst>
        </pc:spChg>
      </pc:sldChg>
      <pc:sldChg chg="modSp add del mod">
        <pc:chgData name="Caroline Moreno" userId="4efd1df7-c1c8-4f96-9d3a-6210b12d3b33" providerId="ADAL" clId="{B14556F5-BA9B-47C5-A4DA-7F4066A59834}" dt="2023-12-19T18:32:14.014" v="1781" actId="47"/>
        <pc:sldMkLst>
          <pc:docMk/>
          <pc:sldMk cId="884584983" sldId="331"/>
        </pc:sldMkLst>
        <pc:spChg chg="mod">
          <ac:chgData name="Caroline Moreno" userId="4efd1df7-c1c8-4f96-9d3a-6210b12d3b33" providerId="ADAL" clId="{B14556F5-BA9B-47C5-A4DA-7F4066A59834}" dt="2023-12-19T18:31:48.196" v="1779" actId="20577"/>
          <ac:spMkLst>
            <pc:docMk/>
            <pc:sldMk cId="884584983" sldId="331"/>
            <ac:spMk id="2" creationId="{FE95F6CF-E90A-F5F8-D1C5-D4899C1FAC5E}"/>
          </ac:spMkLst>
        </pc:spChg>
      </pc:sldChg>
      <pc:sldChg chg="modSp new mod modNotesTx">
        <pc:chgData name="Caroline Moreno" userId="4efd1df7-c1c8-4f96-9d3a-6210b12d3b33" providerId="ADAL" clId="{B14556F5-BA9B-47C5-A4DA-7F4066A59834}" dt="2023-12-19T19:10:34.033" v="3269" actId="20577"/>
        <pc:sldMkLst>
          <pc:docMk/>
          <pc:sldMk cId="1976915747" sldId="331"/>
        </pc:sldMkLst>
        <pc:spChg chg="mod">
          <ac:chgData name="Caroline Moreno" userId="4efd1df7-c1c8-4f96-9d3a-6210b12d3b33" providerId="ADAL" clId="{B14556F5-BA9B-47C5-A4DA-7F4066A59834}" dt="2023-12-19T19:08:32.663" v="3102" actId="108"/>
          <ac:spMkLst>
            <pc:docMk/>
            <pc:sldMk cId="1976915747" sldId="331"/>
            <ac:spMk id="2" creationId="{3662D9E4-86EB-95FA-168B-71E0EFBD1AFA}"/>
          </ac:spMkLst>
        </pc:spChg>
        <pc:spChg chg="mod">
          <ac:chgData name="Caroline Moreno" userId="4efd1df7-c1c8-4f96-9d3a-6210b12d3b33" providerId="ADAL" clId="{B14556F5-BA9B-47C5-A4DA-7F4066A59834}" dt="2023-12-19T19:08:57.714" v="3127" actId="20577"/>
          <ac:spMkLst>
            <pc:docMk/>
            <pc:sldMk cId="1976915747" sldId="331"/>
            <ac:spMk id="3" creationId="{F1AC00D7-7289-CE92-EBA0-F0CA7F530D9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F6F899-296C-4781-8954-A85557EDC9DB}" type="datetimeFigureOut">
              <a:rPr lang="en-US" smtClean="0"/>
              <a:t>1/22/2024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EDE87E-418B-4EC8-8B55-8E0E10818E5E}" type="slidenum">
              <a:rPr lang="en-US" smtClean="0"/>
              <a:t>‹#›</a:t>
            </a:fld>
            <a:endParaRPr lang="en-US"/>
          </a:p>
        </p:txBody>
      </p:sp>
    </p:spTree>
    <p:extLst>
      <p:ext uri="{BB962C8B-B14F-4D97-AF65-F5344CB8AC3E}">
        <p14:creationId xmlns:p14="http://schemas.microsoft.com/office/powerpoint/2010/main" val="196374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1</a:t>
            </a:fld>
            <a:endParaRPr lang="en-US"/>
          </a:p>
        </p:txBody>
      </p:sp>
    </p:spTree>
    <p:extLst>
      <p:ext uri="{BB962C8B-B14F-4D97-AF65-F5344CB8AC3E}">
        <p14:creationId xmlns:p14="http://schemas.microsoft.com/office/powerpoint/2010/main" val="39970784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SAY</a:t>
            </a:r>
            <a:r>
              <a:rPr lang="en-US" dirty="0"/>
              <a:t>: Since our last meeting, we talked to stakeholders about the draft list of strategies we researched in our last meeting. Let’s hear the feedback. </a:t>
            </a:r>
          </a:p>
          <a:p>
            <a:endParaRPr lang="en-US" dirty="0"/>
          </a:p>
          <a:p>
            <a:endParaRPr lang="en-US" dirty="0"/>
          </a:p>
          <a:p>
            <a:r>
              <a:rPr lang="en-US"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effectLst/>
                <a:latin typeface="Noto Sans Symbols"/>
                <a:ea typeface="Noto Sans Symbols"/>
                <a:cs typeface="Noto Sans Symbols"/>
              </a:rPr>
              <a:t>NOTE FOR FACILITATOR</a:t>
            </a:r>
          </a:p>
          <a:p>
            <a:pPr marL="171450" indent="-171450">
              <a:buFont typeface="Arial" panose="020B0604020202020204" pitchFamily="34" charset="0"/>
              <a:buChar char="•"/>
            </a:pPr>
            <a:r>
              <a:rPr lang="en-US" dirty="0"/>
              <a:t>Ask somebody who got feedback to quickly summarize the stakeholders’ feedback.</a:t>
            </a:r>
          </a:p>
          <a:p>
            <a:pPr marL="171450" indent="-171450">
              <a:buFont typeface="Arial" panose="020B0604020202020204" pitchFamily="34" charset="0"/>
              <a:buChar char="•"/>
            </a:pPr>
            <a:r>
              <a:rPr lang="en-US" dirty="0"/>
              <a:t>Facilitate a discussion to make any tweaks to the draft list of strategies based on this feedback.</a:t>
            </a:r>
          </a:p>
          <a:p>
            <a:endParaRPr lang="en-US" dirty="0"/>
          </a:p>
          <a:p>
            <a:r>
              <a:rPr lang="en-US" b="1" dirty="0"/>
              <a:t>IMPORTANT</a:t>
            </a:r>
            <a:r>
              <a:rPr lang="en-US" dirty="0"/>
              <a:t>: Sometimes the feedback you get from stakeholders does not consider all the important criteria this group has focused on. The stakeholder may not understand the importance of evidence-based strategies. Or they may not know about your resource limitations. Maybe they don’t really understand your contributing factors. MAKE SURE that the group is not undoing all the good work they have done so far because of uninformed opinions. That said, some feedback may be helpful, and you’ll want to consider it in your final strategy selection.</a:t>
            </a:r>
          </a:p>
          <a:p>
            <a:endParaRPr lang="en-US" dirty="0"/>
          </a:p>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10</a:t>
            </a:fld>
            <a:endParaRPr lang="en-US"/>
          </a:p>
        </p:txBody>
      </p:sp>
    </p:spTree>
    <p:extLst>
      <p:ext uri="{BB962C8B-B14F-4D97-AF65-F5344CB8AC3E}">
        <p14:creationId xmlns:p14="http://schemas.microsoft.com/office/powerpoint/2010/main" val="39020985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sng" dirty="0">
                <a:effectLst/>
                <a:latin typeface="Calibri Light" panose="020F0302020204030204" pitchFamily="34" charset="0"/>
                <a:ea typeface="Calibri" panose="020F0502020204030204" pitchFamily="34" charset="0"/>
                <a:cs typeface="Times New Roman" panose="02020603050405020304" pitchFamily="18" charset="0"/>
              </a:rPr>
              <a:t>SAY</a:t>
            </a:r>
            <a:r>
              <a:rPr lang="en-US" sz="1200" i="1" dirty="0">
                <a:effectLst/>
                <a:latin typeface="Calibri Light" panose="020F0302020204030204" pitchFamily="34" charset="0"/>
                <a:ea typeface="Calibri" panose="020F0502020204030204" pitchFamily="34" charset="0"/>
                <a:cs typeface="Times New Roman" panose="02020603050405020304" pitchFamily="18" charset="0"/>
              </a:rPr>
              <a:t>:</a:t>
            </a:r>
            <a:r>
              <a:rPr lang="en-US" sz="1200" dirty="0">
                <a:effectLst/>
                <a:latin typeface="Calibri Light" panose="020F0302020204030204" pitchFamily="34" charset="0"/>
                <a:ea typeface="Calibri" panose="020F0502020204030204" pitchFamily="34" charset="0"/>
                <a:cs typeface="Times New Roman" panose="02020603050405020304" pitchFamily="18" charset="0"/>
              </a:rPr>
              <a:t> </a:t>
            </a:r>
            <a:r>
              <a:rPr lang="en-US" sz="1200" i="0" dirty="0">
                <a:effectLst/>
                <a:latin typeface="Calibri Light" panose="020F0302020204030204" pitchFamily="34" charset="0"/>
                <a:ea typeface="Calibri" panose="020F0502020204030204" pitchFamily="34" charset="0"/>
                <a:cs typeface="Times New Roman" panose="02020603050405020304" pitchFamily="18" charset="0"/>
              </a:rPr>
              <a:t>Can you get behind our final list of strategies?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0" dirty="0">
                <a:effectLst/>
                <a:latin typeface="Calibri" panose="020F0502020204030204" pitchFamily="34" charset="0"/>
                <a:ea typeface="Calibri" panose="020F050202020403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0" dirty="0">
                <a:effectLst/>
                <a:latin typeface="Calibri" panose="020F0502020204030204" pitchFamily="34" charset="0"/>
                <a:ea typeface="Calibri" panose="020F0502020204030204" pitchFamily="34" charset="0"/>
                <a:cs typeface="Times New Roman" panose="02020603050405020304" pitchFamily="18" charset="0"/>
              </a:rPr>
              <a:t>NOTE TO FACILITATOR:</a:t>
            </a:r>
          </a:p>
          <a:p>
            <a:pPr marL="171450" indent="-171450">
              <a:lnSpc>
                <a:spcPct val="106000"/>
              </a:lnSpc>
              <a:spcBef>
                <a:spcPts val="0"/>
              </a:spcBef>
              <a:buFont typeface="Arial" panose="020B0604020202020204" pitchFamily="34" charset="0"/>
              <a:buChar cha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If anyone is voting with a fist (zero), 1, or 2, have them explain why they’re not on board until you can come to an agreement that everyone can get behind.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06000"/>
              </a:lnSpc>
              <a:spcBef>
                <a:spcPts val="0"/>
              </a:spcBef>
              <a:spcAft>
                <a:spcPts val="800"/>
              </a:spcAft>
              <a:buFont typeface="Arial" panose="020B0604020202020204" pitchFamily="34" charset="0"/>
              <a:buChar cha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Discuss any tweaks to the specified issue and vote again until everyone votes at least three fingers.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AEDE87E-418B-4EC8-8B55-8E0E10818E5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37935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12</a:t>
            </a:fld>
            <a:endParaRPr lang="en-US"/>
          </a:p>
        </p:txBody>
      </p:sp>
    </p:spTree>
    <p:extLst>
      <p:ext uri="{BB962C8B-B14F-4D97-AF65-F5344CB8AC3E}">
        <p14:creationId xmlns:p14="http://schemas.microsoft.com/office/powerpoint/2010/main" val="2839781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tab pos="685800" algn="l"/>
              </a:tabLst>
              <a:defRPr/>
            </a:pPr>
            <a:r>
              <a:rPr lang="en-US" sz="1800" dirty="0">
                <a:effectLst/>
                <a:latin typeface="Calibri" panose="020F0502020204030204" pitchFamily="34" charset="0"/>
                <a:ea typeface="Calibri" panose="020F0502020204030204" pitchFamily="34" charset="0"/>
              </a:rPr>
              <a:t>Handout printed copies of the Strategic Plan template and review it with the group. </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tab pos="685800" algn="l"/>
              </a:tabLst>
              <a:defRPr/>
            </a:pPr>
            <a:endParaRPr lang="en-US" sz="18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tab pos="685800" algn="l"/>
              </a:tabLst>
              <a:defRPr/>
            </a:pPr>
            <a:endParaRPr lang="en-US" sz="18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None/>
              <a:tabLst>
                <a:tab pos="685800" algn="l"/>
              </a:tabLst>
              <a:defRPr/>
            </a:pPr>
            <a:r>
              <a:rPr lang="en-US" sz="1800" b="1" u="sng" dirty="0">
                <a:effectLst/>
                <a:latin typeface="Calibri" panose="020F0502020204030204" pitchFamily="34" charset="0"/>
                <a:ea typeface="Calibri" panose="020F0502020204030204" pitchFamily="34" charset="0"/>
              </a:rPr>
              <a:t>SAY: </a:t>
            </a:r>
            <a:r>
              <a:rPr lang="en-US" sz="1800" dirty="0">
                <a:effectLst/>
                <a:latin typeface="Calibri" panose="020F0502020204030204" pitchFamily="34" charset="0"/>
                <a:ea typeface="Calibri" panose="020F0502020204030204" pitchFamily="34" charset="0"/>
              </a:rPr>
              <a:t>This is the table of contents for our Strategic Plan. Let’s review your copies of the template and make sure we all understand each section. Then we’ll discuss </a:t>
            </a:r>
            <a:r>
              <a:rPr lang="en-US" sz="1800" dirty="0">
                <a:effectLst/>
                <a:latin typeface="Noto Sans Symbols"/>
                <a:ea typeface="Noto Sans Symbols"/>
                <a:cs typeface="Noto Sans Symbols"/>
              </a:rPr>
              <a:t>if we want to make any changes to the template. </a:t>
            </a:r>
            <a:r>
              <a:rPr lang="en-US" sz="1800" dirty="0">
                <a:effectLst/>
                <a:latin typeface="Calibri" panose="020F0502020204030204" pitchFamily="34" charset="0"/>
                <a:ea typeface="Calibri" panose="020F0502020204030204" pitchFamily="34" charset="0"/>
              </a:rPr>
              <a:t>[review and discussion]</a:t>
            </a:r>
          </a:p>
          <a:p>
            <a:pPr marL="0" marR="0" lvl="0" indent="0">
              <a:lnSpc>
                <a:spcPct val="107000"/>
              </a:lnSpc>
              <a:spcBef>
                <a:spcPts val="0"/>
              </a:spcBef>
              <a:spcAft>
                <a:spcPts val="0"/>
              </a:spcAft>
              <a:buFont typeface="Arial" panose="020B0604020202020204" pitchFamily="34" charset="0"/>
              <a:buNone/>
              <a:tabLst>
                <a:tab pos="685800" algn="l"/>
              </a:tabLst>
            </a:pPr>
            <a:endParaRPr lang="en-US" sz="1800" dirty="0">
              <a:effectLst/>
              <a:latin typeface="Calibri" panose="020F0502020204030204" pitchFamily="34" charset="0"/>
              <a:ea typeface="Calibri" panose="020F0502020204030204" pitchFamily="34" charset="0"/>
            </a:endParaRPr>
          </a:p>
          <a:p>
            <a:pPr marL="0" marR="0" lvl="0" indent="0">
              <a:lnSpc>
                <a:spcPct val="107000"/>
              </a:lnSpc>
              <a:spcBef>
                <a:spcPts val="0"/>
              </a:spcBef>
              <a:spcAft>
                <a:spcPts val="0"/>
              </a:spcAft>
              <a:buFont typeface="Arial" panose="020B0604020202020204" pitchFamily="34" charset="0"/>
              <a:buNone/>
              <a:tabLst>
                <a:tab pos="685800" algn="l"/>
              </a:tabLst>
            </a:pPr>
            <a:endParaRPr lang="en-US" sz="1800" dirty="0">
              <a:effectLst/>
              <a:latin typeface="Calibri" panose="020F0502020204030204" pitchFamily="34" charset="0"/>
              <a:ea typeface="Calibri" panose="020F0502020204030204" pitchFamily="34" charset="0"/>
            </a:endParaRPr>
          </a:p>
          <a:p>
            <a:pPr marL="0" marR="0" lvl="0" indent="0">
              <a:lnSpc>
                <a:spcPct val="107000"/>
              </a:lnSpc>
              <a:spcBef>
                <a:spcPts val="0"/>
              </a:spcBef>
              <a:spcAft>
                <a:spcPts val="0"/>
              </a:spcAft>
              <a:buFont typeface="Arial" panose="020B0604020202020204" pitchFamily="34" charset="0"/>
              <a:buNone/>
              <a:tabLst>
                <a:tab pos="685800" algn="l"/>
              </a:tabLst>
            </a:pPr>
            <a:r>
              <a:rPr lang="en-US" sz="1800" b="1" u="sng" dirty="0">
                <a:effectLst/>
                <a:latin typeface="Calibri" panose="020F0502020204030204" pitchFamily="34" charset="0"/>
                <a:ea typeface="Calibri" panose="020F0502020204030204" pitchFamily="34" charset="0"/>
              </a:rPr>
              <a:t>SAY: </a:t>
            </a:r>
            <a:r>
              <a:rPr lang="en-US" sz="1800" dirty="0">
                <a:effectLst/>
                <a:latin typeface="Calibri" panose="020F0502020204030204" pitchFamily="34" charset="0"/>
                <a:ea typeface="Calibri" panose="020F0502020204030204" pitchFamily="34" charset="0"/>
              </a:rPr>
              <a:t>The actual drafting of the plan will be done by various group members between Meetings #5 and #6. We’ll need volunteers for these different sections. Who can write each section? [discussion]</a:t>
            </a:r>
          </a:p>
          <a:p>
            <a:pPr marL="0" marR="0" lvl="0" indent="0">
              <a:lnSpc>
                <a:spcPct val="107000"/>
              </a:lnSpc>
              <a:spcBef>
                <a:spcPts val="0"/>
              </a:spcBef>
              <a:spcAft>
                <a:spcPts val="0"/>
              </a:spcAft>
              <a:buFont typeface="Arial" panose="020B0604020202020204" pitchFamily="34" charset="0"/>
              <a:buNone/>
              <a:tabLst>
                <a:tab pos="685800" algn="l"/>
              </a:tabLst>
            </a:pPr>
            <a:endParaRPr lang="en-US" sz="1800" dirty="0">
              <a:effectLst/>
              <a:latin typeface="Calibri" panose="020F0502020204030204" pitchFamily="34" charset="0"/>
              <a:ea typeface="Calibri" panose="020F0502020204030204" pitchFamily="34" charset="0"/>
            </a:endParaRPr>
          </a:p>
          <a:p>
            <a:pPr marL="0" marR="0" lvl="0" indent="0">
              <a:lnSpc>
                <a:spcPct val="107000"/>
              </a:lnSpc>
              <a:spcBef>
                <a:spcPts val="0"/>
              </a:spcBef>
              <a:spcAft>
                <a:spcPts val="0"/>
              </a:spcAft>
              <a:buFont typeface="Arial" panose="020B0604020202020204" pitchFamily="34" charset="0"/>
              <a:buNone/>
              <a:tabLst>
                <a:tab pos="685800" algn="l"/>
              </a:tabLst>
            </a:pPr>
            <a:endParaRPr lang="en-US" sz="1800" dirty="0">
              <a:effectLst/>
              <a:latin typeface="Calibri" panose="020F0502020204030204" pitchFamily="34" charset="0"/>
              <a:ea typeface="Calibri" panose="020F0502020204030204" pitchFamily="34" charset="0"/>
            </a:endParaRPr>
          </a:p>
          <a:p>
            <a:pPr marL="0" marR="0" lvl="0" indent="0">
              <a:lnSpc>
                <a:spcPct val="107000"/>
              </a:lnSpc>
              <a:spcBef>
                <a:spcPts val="0"/>
              </a:spcBef>
              <a:spcAft>
                <a:spcPts val="0"/>
              </a:spcAft>
              <a:buFont typeface="Arial" panose="020B0604020202020204" pitchFamily="34" charset="0"/>
              <a:buNone/>
              <a:tabLst>
                <a:tab pos="685800" algn="l"/>
              </a:tabLst>
            </a:pPr>
            <a:r>
              <a:rPr lang="en-US" sz="1800" b="1" u="sng" dirty="0">
                <a:effectLst/>
                <a:latin typeface="Calibri" panose="020F0502020204030204" pitchFamily="34" charset="0"/>
                <a:ea typeface="Calibri" panose="020F0502020204030204" pitchFamily="34" charset="0"/>
              </a:rPr>
              <a:t>SAY:</a:t>
            </a:r>
            <a:r>
              <a:rPr lang="en-US" sz="1800" b="0" u="none" dirty="0">
                <a:effectLst/>
                <a:latin typeface="Calibri" panose="020F0502020204030204" pitchFamily="34" charset="0"/>
                <a:ea typeface="Calibri" panose="020F0502020204030204" pitchFamily="34" charset="0"/>
              </a:rPr>
              <a:t> We’ll also need at least two workgroup  members to review the whole draft. Any volunteers? [discussion]</a:t>
            </a:r>
          </a:p>
          <a:p>
            <a:pPr marL="0" marR="0" lvl="0" indent="0">
              <a:lnSpc>
                <a:spcPct val="107000"/>
              </a:lnSpc>
              <a:spcBef>
                <a:spcPts val="0"/>
              </a:spcBef>
              <a:spcAft>
                <a:spcPts val="0"/>
              </a:spcAft>
              <a:buFont typeface="Arial" panose="020B0604020202020204" pitchFamily="34" charset="0"/>
              <a:buNone/>
              <a:tabLst>
                <a:tab pos="685800" algn="l"/>
              </a:tabLst>
            </a:pPr>
            <a:endParaRPr lang="en-US" sz="1800" b="0" u="none" dirty="0">
              <a:effectLst/>
              <a:latin typeface="Calibri" panose="020F0502020204030204" pitchFamily="34" charset="0"/>
              <a:ea typeface="Calibri" panose="020F0502020204030204" pitchFamily="34" charset="0"/>
            </a:endParaRPr>
          </a:p>
          <a:p>
            <a:pPr marL="0" marR="0" lvl="0" indent="0">
              <a:lnSpc>
                <a:spcPct val="107000"/>
              </a:lnSpc>
              <a:spcBef>
                <a:spcPts val="0"/>
              </a:spcBef>
              <a:spcAft>
                <a:spcPts val="0"/>
              </a:spcAft>
              <a:buFont typeface="Arial" panose="020B0604020202020204" pitchFamily="34" charset="0"/>
              <a:buNone/>
              <a:tabLst>
                <a:tab pos="685800" algn="l"/>
              </a:tabLst>
            </a:pPr>
            <a:endParaRPr lang="en-US" sz="1800" b="0" u="none" dirty="0">
              <a:effectLst/>
              <a:latin typeface="Calibri" panose="020F0502020204030204" pitchFamily="34" charset="0"/>
              <a:ea typeface="Calibri" panose="020F0502020204030204" pitchFamily="34" charset="0"/>
            </a:endParaRPr>
          </a:p>
          <a:p>
            <a:r>
              <a:rPr lang="en-US" sz="18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Noto Sans Symbols"/>
                <a:ea typeface="Noto Sans Symbols"/>
                <a:cs typeface="Noto Sans Symbols"/>
              </a:rPr>
              <a:t>NOTE FOR FACILITATOR</a:t>
            </a:r>
          </a:p>
          <a:p>
            <a:pPr marL="285750" marR="0" lvl="0" indent="-285750">
              <a:lnSpc>
                <a:spcPct val="107000"/>
              </a:lnSpc>
              <a:spcBef>
                <a:spcPts val="0"/>
              </a:spcBef>
              <a:spcAft>
                <a:spcPts val="0"/>
              </a:spcAft>
              <a:buFont typeface="Arial" panose="020B0604020202020204" pitchFamily="34" charset="0"/>
              <a:buChar char="•"/>
              <a:tabLst>
                <a:tab pos="685800" algn="l"/>
              </a:tabLst>
            </a:pPr>
            <a:r>
              <a:rPr lang="en-US" sz="1800" dirty="0">
                <a:effectLst/>
                <a:latin typeface="Calibri" panose="020F0502020204030204" pitchFamily="34" charset="0"/>
                <a:ea typeface="Calibri" panose="020F0502020204030204" pitchFamily="34" charset="0"/>
              </a:rPr>
              <a:t>Make sure you’re working in a shared document that several people can be editing at the same time.</a:t>
            </a:r>
          </a:p>
          <a:p>
            <a:pPr marL="285750" marR="0" lvl="0" indent="-285750">
              <a:lnSpc>
                <a:spcPct val="107000"/>
              </a:lnSpc>
              <a:spcBef>
                <a:spcPts val="0"/>
              </a:spcBef>
              <a:spcAft>
                <a:spcPts val="0"/>
              </a:spcAft>
              <a:buFont typeface="Arial" panose="020B0604020202020204" pitchFamily="34" charset="0"/>
              <a:buChar char="•"/>
              <a:tabLst>
                <a:tab pos="685800" algn="l"/>
              </a:tabLst>
            </a:pPr>
            <a:endParaRPr lang="en-US" sz="1800" dirty="0">
              <a:effectLst/>
              <a:latin typeface="Calibri" panose="020F0502020204030204" pitchFamily="34" charset="0"/>
              <a:ea typeface="Calibri" panose="020F0502020204030204" pitchFamily="34" charset="0"/>
            </a:endParaRPr>
          </a:p>
          <a:p>
            <a:pPr marL="285750" marR="0" lvl="0" indent="-285750">
              <a:lnSpc>
                <a:spcPct val="107000"/>
              </a:lnSpc>
              <a:spcBef>
                <a:spcPts val="0"/>
              </a:spcBef>
              <a:spcAft>
                <a:spcPts val="0"/>
              </a:spcAft>
              <a:buFont typeface="Arial" panose="020B0604020202020204" pitchFamily="34" charset="0"/>
              <a:buChar char="•"/>
              <a:tabLst>
                <a:tab pos="685800" algn="l"/>
              </a:tabLst>
            </a:pPr>
            <a:r>
              <a:rPr lang="en-US" sz="1800" dirty="0">
                <a:effectLst/>
                <a:latin typeface="Calibri" panose="020F0502020204030204" pitchFamily="34" charset="0"/>
                <a:ea typeface="Calibri" panose="020F0502020204030204" pitchFamily="34" charset="0"/>
              </a:rPr>
              <a:t>Ask the two editors to make changes in Track Changes.</a:t>
            </a:r>
          </a:p>
          <a:p>
            <a:pPr marL="0" marR="0" lvl="0" indent="0">
              <a:lnSpc>
                <a:spcPct val="107000"/>
              </a:lnSpc>
              <a:spcBef>
                <a:spcPts val="0"/>
              </a:spcBef>
              <a:spcAft>
                <a:spcPts val="0"/>
              </a:spcAft>
              <a:buFont typeface="Arial" panose="020B0604020202020204" pitchFamily="34" charset="0"/>
              <a:buNone/>
              <a:tabLst>
                <a:tab pos="685800" algn="l"/>
              </a:tabLst>
            </a:pP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DAEDE87E-418B-4EC8-8B55-8E0E10818E5E}" type="slidenum">
              <a:rPr lang="en-US" smtClean="0"/>
              <a:t>13</a:t>
            </a:fld>
            <a:endParaRPr lang="en-US"/>
          </a:p>
        </p:txBody>
      </p:sp>
    </p:spTree>
    <p:extLst>
      <p:ext uri="{BB962C8B-B14F-4D97-AF65-F5344CB8AC3E}">
        <p14:creationId xmlns:p14="http://schemas.microsoft.com/office/powerpoint/2010/main" val="1060585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tab pos="685800" algn="l"/>
              </a:tabLst>
              <a:defRPr/>
            </a:pPr>
            <a:r>
              <a:rPr lang="en-US" sz="1200" b="1" u="sng" dirty="0">
                <a:effectLst/>
                <a:latin typeface="Calibri" panose="020F0502020204030204" pitchFamily="34" charset="0"/>
                <a:ea typeface="Calibri" panose="020F0502020204030204" pitchFamily="34" charset="0"/>
              </a:rPr>
              <a:t>SAY: </a:t>
            </a:r>
            <a:r>
              <a:rPr lang="en-US" sz="1200" b="0" u="none" dirty="0">
                <a:effectLst/>
                <a:latin typeface="Calibri" panose="020F0502020204030204" pitchFamily="34" charset="0"/>
                <a:ea typeface="Calibri" panose="020F0502020204030204" pitchFamily="34" charset="0"/>
              </a:rPr>
              <a:t>Finally, </a:t>
            </a:r>
            <a:r>
              <a:rPr lang="en-US" sz="1200" dirty="0">
                <a:effectLst/>
                <a:latin typeface="Calibri" panose="020F0502020204030204" pitchFamily="34" charset="0"/>
                <a:ea typeface="Calibri" panose="020F0502020204030204" pitchFamily="34" charset="0"/>
              </a:rPr>
              <a:t>how do we want to get feedback from our stakeholders, and how do we incorporate the feedback into the plan? </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tab pos="685800" algn="l"/>
              </a:tabLst>
              <a:defRPr/>
            </a:pPr>
            <a:endParaRPr lang="en-US" sz="12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tab pos="685800" algn="l"/>
              </a:tabLst>
              <a:defRPr/>
            </a:pPr>
            <a:r>
              <a:rPr lang="en-US" sz="1200" dirty="0">
                <a:effectLst/>
                <a:latin typeface="Calibri" panose="020F0502020204030204" pitchFamily="34" charset="0"/>
                <a:ea typeface="Calibri" panose="020F0502020204030204" pitchFamily="34" charset="0"/>
              </a:rPr>
              <a:t>Remember, all of this work should happen </a:t>
            </a:r>
            <a:r>
              <a:rPr lang="en-US" sz="1200" b="1" dirty="0">
                <a:effectLst/>
                <a:latin typeface="Calibri" panose="020F0502020204030204" pitchFamily="34" charset="0"/>
                <a:ea typeface="Calibri" panose="020F0502020204030204" pitchFamily="34" charset="0"/>
              </a:rPr>
              <a:t>before</a:t>
            </a:r>
            <a:r>
              <a:rPr lang="en-US" sz="1200" dirty="0">
                <a:effectLst/>
                <a:latin typeface="Calibri" panose="020F0502020204030204" pitchFamily="34" charset="0"/>
                <a:ea typeface="Calibri" panose="020F0502020204030204" pitchFamily="34" charset="0"/>
              </a:rPr>
              <a:t> </a:t>
            </a:r>
            <a:r>
              <a:rPr lang="en-US" sz="1200" b="1" dirty="0">
                <a:effectLst/>
                <a:latin typeface="Calibri" panose="020F0502020204030204" pitchFamily="34" charset="0"/>
                <a:ea typeface="Calibri" panose="020F0502020204030204" pitchFamily="34" charset="0"/>
              </a:rPr>
              <a:t>Meeting #6 </a:t>
            </a:r>
            <a:r>
              <a:rPr lang="en-US" sz="1200" dirty="0">
                <a:effectLst/>
                <a:latin typeface="Calibri" panose="020F0502020204030204" pitchFamily="34" charset="0"/>
                <a:ea typeface="Calibri" panose="020F0502020204030204" pitchFamily="34" charset="0"/>
              </a:rPr>
              <a:t>with our larger stakeholder group. We can spend a little bit of time reviewing and discussing the plan in Meeting #6, but the bulk of that meeting should be used to outline the activities and steps to </a:t>
            </a:r>
            <a:r>
              <a:rPr lang="en-US" sz="1200" i="1" dirty="0">
                <a:effectLst/>
                <a:latin typeface="Calibri" panose="020F0502020204030204" pitchFamily="34" charset="0"/>
                <a:ea typeface="Calibri" panose="020F0502020204030204" pitchFamily="34" charset="0"/>
              </a:rPr>
              <a:t>implement</a:t>
            </a:r>
            <a:r>
              <a:rPr lang="en-US" sz="1200" dirty="0">
                <a:effectLst/>
                <a:latin typeface="Calibri" panose="020F0502020204030204" pitchFamily="34" charset="0"/>
                <a:ea typeface="Calibri" panose="020F0502020204030204" pitchFamily="34" charset="0"/>
              </a:rPr>
              <a:t> the Strategic Plan.  </a:t>
            </a:r>
          </a:p>
        </p:txBody>
      </p:sp>
      <p:sp>
        <p:nvSpPr>
          <p:cNvPr id="4" name="Slide Number Placeholder 3"/>
          <p:cNvSpPr>
            <a:spLocks noGrp="1"/>
          </p:cNvSpPr>
          <p:nvPr>
            <p:ph type="sldNum" sz="quarter" idx="5"/>
          </p:nvPr>
        </p:nvSpPr>
        <p:spPr/>
        <p:txBody>
          <a:bodyPr/>
          <a:lstStyle/>
          <a:p>
            <a:fld id="{DAEDE87E-418B-4EC8-8B55-8E0E10818E5E}" type="slidenum">
              <a:rPr lang="en-US" smtClean="0"/>
              <a:t>14</a:t>
            </a:fld>
            <a:endParaRPr lang="en-US"/>
          </a:p>
        </p:txBody>
      </p:sp>
    </p:spTree>
    <p:extLst>
      <p:ext uri="{BB962C8B-B14F-4D97-AF65-F5344CB8AC3E}">
        <p14:creationId xmlns:p14="http://schemas.microsoft.com/office/powerpoint/2010/main" val="11673585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FACILITATOR</a:t>
            </a:r>
          </a:p>
          <a:p>
            <a:pPr marL="285750" marR="0" lvl="0" indent="-285750">
              <a:lnSpc>
                <a:spcPct val="107000"/>
              </a:lnSpc>
              <a:spcBef>
                <a:spcPts val="0"/>
              </a:spcBef>
              <a:spcAft>
                <a:spcPts val="0"/>
              </a:spcAft>
              <a:buFont typeface="Arial" panose="020B0604020202020204" pitchFamily="34" charset="0"/>
              <a:buChar cha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Make sure all action steps have been </a:t>
            </a:r>
            <a:r>
              <a:rPr lang="en-US" sz="1800" b="1" dirty="0">
                <a:effectLst/>
                <a:latin typeface="Calibri Light" panose="020F0302020204030204" pitchFamily="34" charset="0"/>
                <a:ea typeface="Calibri" panose="020F0502020204030204" pitchFamily="34" charset="0"/>
                <a:cs typeface="Times New Roman" panose="02020603050405020304" pitchFamily="18" charset="0"/>
              </a:rPr>
              <a:t>assigned to specific members and have feasible deadlines</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AEDE87E-418B-4EC8-8B55-8E0E10818E5E}" type="slidenum">
              <a:rPr lang="en-US" smtClean="0"/>
              <a:t>16</a:t>
            </a:fld>
            <a:endParaRPr lang="en-US"/>
          </a:p>
        </p:txBody>
      </p:sp>
    </p:spTree>
    <p:extLst>
      <p:ext uri="{BB962C8B-B14F-4D97-AF65-F5344CB8AC3E}">
        <p14:creationId xmlns:p14="http://schemas.microsoft.com/office/powerpoint/2010/main" val="12244024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FACILITATOR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Review the day, time, and location for Meeting #6 and resolve any outstanding logistical issues to scheduling or holding the meeting.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a:effectLst/>
              <a:latin typeface="Calibri Light" panose="020F0302020204030204" pitchFamily="34" charset="0"/>
              <a:ea typeface="Calibri" panose="020F0502020204030204" pitchFamily="34" charset="0"/>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effectLst/>
                <a:latin typeface="Calibri Light" panose="020F0302020204030204" pitchFamily="34" charset="0"/>
                <a:ea typeface="Calibri" panose="020F0502020204030204" pitchFamily="34" charset="0"/>
                <a:cs typeface="Times New Roman" panose="02020603050405020304" pitchFamily="18" charset="0"/>
              </a:rPr>
              <a:t>Be sure there is enough time before Meeting #6 to draft and edit the plan, receive any coalition or stakeholder feedback, and incorporate relevant feedback into the plan.</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17</a:t>
            </a:fld>
            <a:endParaRPr lang="en-US"/>
          </a:p>
        </p:txBody>
      </p:sp>
    </p:spTree>
    <p:extLst>
      <p:ext uri="{BB962C8B-B14F-4D97-AF65-F5344CB8AC3E}">
        <p14:creationId xmlns:p14="http://schemas.microsoft.com/office/powerpoint/2010/main" val="30009762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19</a:t>
            </a:fld>
            <a:endParaRPr lang="en-US"/>
          </a:p>
        </p:txBody>
      </p:sp>
    </p:spTree>
    <p:extLst>
      <p:ext uri="{BB962C8B-B14F-4D97-AF65-F5344CB8AC3E}">
        <p14:creationId xmlns:p14="http://schemas.microsoft.com/office/powerpoint/2010/main" val="26569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2</a:t>
            </a:fld>
            <a:endParaRPr lang="en-US"/>
          </a:p>
        </p:txBody>
      </p:sp>
    </p:spTree>
    <p:extLst>
      <p:ext uri="{BB962C8B-B14F-4D97-AF65-F5344CB8AC3E}">
        <p14:creationId xmlns:p14="http://schemas.microsoft.com/office/powerpoint/2010/main" val="1357872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 typeface="+mj-lt"/>
              <a:buNone/>
              <a:tabLst/>
            </a:pPr>
            <a:r>
              <a:rPr kumimoji="0" lang="en-US" altLang="en-US" sz="1200" b="1" i="0" u="sng"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SAY: </a:t>
            </a:r>
            <a:r>
              <a:rPr kumimoji="0" lang="en-US" altLang="en-US" sz="12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Our check-in question today is: [Facilitator choses a check-in question before the meeting]</a:t>
            </a:r>
          </a:p>
          <a:p>
            <a:pPr marL="0" marR="0" lvl="0" indent="0" fontAlgn="base">
              <a:lnSpc>
                <a:spcPct val="106000"/>
              </a:lnSpc>
              <a:spcBef>
                <a:spcPts val="0"/>
              </a:spcBef>
              <a:spcAft>
                <a:spcPts val="0"/>
              </a:spcAft>
              <a:buFont typeface="Symbol" panose="05050102010706020507" pitchFamily="18" charset="2"/>
              <a:buNone/>
            </a:pPr>
            <a:endParaRPr lang="en-US" sz="12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0" fontAlgn="base">
              <a:lnSpc>
                <a:spcPct val="106000"/>
              </a:lnSpc>
              <a:spcBef>
                <a:spcPts val="0"/>
              </a:spcBef>
              <a:spcAft>
                <a:spcPts val="0"/>
              </a:spcAft>
              <a:buFont typeface="Symbol" panose="05050102010706020507" pitchFamily="18" charset="2"/>
              <a:buNone/>
            </a:pPr>
            <a:endParaRPr lang="en-US" sz="12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0" fontAlgn="base">
              <a:lnSpc>
                <a:spcPct val="106000"/>
              </a:lnSpc>
              <a:spcBef>
                <a:spcPts val="0"/>
              </a:spcBef>
              <a:spcAft>
                <a:spcPts val="0"/>
              </a:spcAft>
              <a:buFont typeface="Symbol" panose="05050102010706020507" pitchFamily="18" charset="2"/>
              <a:buNone/>
            </a:pPr>
            <a:r>
              <a:rPr lang="en-US" sz="1200" dirty="0">
                <a:effectLst/>
                <a:latin typeface="Calibri Light" panose="020F0302020204030204" pitchFamily="34" charset="0"/>
                <a:ea typeface="Times New Roman" panose="02020603050405020304" pitchFamily="18" charset="0"/>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 typeface="+mj-lt"/>
              <a:buNone/>
              <a:tabLst/>
            </a:pPr>
            <a:r>
              <a:rPr kumimoji="0" lang="en-US" altLang="en-US" sz="12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Notetaker and Timekeeper</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4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The timekeeper should be comfortable helping the facilitator redirect people and keeping the meeting on track. </a:t>
            </a:r>
            <a:endParaRPr kumimoji="0" lang="en-US" altLang="en-US" sz="900" b="0" i="0" u="none" strike="noStrike" cap="none" normalizeH="0" baseline="0" dirty="0">
              <a:ln>
                <a:noFill/>
              </a:ln>
              <a:solidFill>
                <a:schemeClr val="tx1"/>
              </a:solidFill>
              <a:effectLs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4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Key </a:t>
            </a:r>
            <a:r>
              <a:rPr kumimoji="0" lang="en-US" altLang="en-US" sz="12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discussion points, decisions made, assignments, and assignments should be identified in the minutes.</a:t>
            </a:r>
          </a:p>
          <a:p>
            <a:pPr marL="0" marR="0" lvl="0" indent="0" algn="l" defTabSz="914400" rtl="0" eaLnBrk="0" fontAlgn="base" latinLnBrk="0" hangingPunct="0">
              <a:lnSpc>
                <a:spcPct val="100000"/>
              </a:lnSpc>
              <a:spcBef>
                <a:spcPct val="0"/>
              </a:spcBef>
              <a:spcAft>
                <a:spcPct val="0"/>
              </a:spcAft>
              <a:buClrTx/>
              <a:buSzTx/>
              <a:buFont typeface="+mj-lt"/>
              <a:buNone/>
              <a:tabLst/>
            </a:pP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 typeface="+mj-lt"/>
              <a:buNone/>
              <a:tabLst/>
            </a:pPr>
            <a:r>
              <a:rPr kumimoji="0" lang="en-US" altLang="en-US" sz="800" b="0" i="0" u="none" strike="noStrike" cap="none" normalizeH="0" baseline="0" dirty="0">
                <a:ln>
                  <a:noFill/>
                </a:ln>
                <a:solidFill>
                  <a:schemeClr val="tx1"/>
                </a:solidFill>
                <a:effectLst/>
              </a:rPr>
              <a:t>Shared Documents</a:t>
            </a:r>
          </a:p>
          <a:p>
            <a:pPr marL="285750" marR="0" lvl="0" indent="-285750">
              <a:lnSpc>
                <a:spcPct val="107000"/>
              </a:lnSpc>
              <a:spcBef>
                <a:spcPts val="0"/>
              </a:spcBef>
              <a:spcAft>
                <a:spcPts val="800"/>
              </a:spcAft>
              <a:buFont typeface="Arial" panose="020B0604020202020204" pitchFamily="34" charset="0"/>
              <a:buChar cha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Make sure all members were able to access Meeting #4 materials.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AEDE87E-418B-4EC8-8B55-8E0E10818E5E}" type="slidenum">
              <a:rPr lang="en-US" smtClean="0"/>
              <a:t>3</a:t>
            </a:fld>
            <a:endParaRPr lang="en-US"/>
          </a:p>
        </p:txBody>
      </p:sp>
    </p:spTree>
    <p:extLst>
      <p:ext uri="{BB962C8B-B14F-4D97-AF65-F5344CB8AC3E}">
        <p14:creationId xmlns:p14="http://schemas.microsoft.com/office/powerpoint/2010/main" val="2588586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7000"/>
              </a:lnSpc>
              <a:spcBef>
                <a:spcPts val="0"/>
              </a:spcBef>
              <a:spcAft>
                <a:spcPts val="0"/>
              </a:spcAft>
              <a:buClr>
                <a:srgbClr val="000000"/>
              </a:buClr>
              <a:buFont typeface="Arial" panose="020B0604020202020204" pitchFamily="34" charset="0"/>
              <a:buNone/>
            </a:pPr>
            <a:r>
              <a:rPr lang="en-US" sz="1800" b="1" u="sng" dirty="0">
                <a:effectLst/>
                <a:latin typeface="Calibri Light" panose="020F0302020204030204" pitchFamily="34" charset="0"/>
                <a:ea typeface="Calibri" panose="020F0502020204030204" pitchFamily="34" charset="0"/>
                <a:cs typeface="Times New Roman" panose="02020603050405020304" pitchFamily="18" charset="0"/>
              </a:rPr>
              <a:t>SAY: </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 In this meeting, </a:t>
            </a:r>
            <a:r>
              <a:rPr lang="en-US" sz="1200" dirty="0">
                <a:solidFill>
                  <a:srgbClr val="000000"/>
                </a:solidFill>
                <a:effectLst/>
                <a:latin typeface="Noto Sans Symbols"/>
                <a:ea typeface="Noto Sans Symbols"/>
                <a:cs typeface="Noto Sans Symbols"/>
              </a:rPr>
              <a:t>we will finalize our strategies and outline the drafting of the Strategic Plan. We’re </a:t>
            </a:r>
            <a:r>
              <a:rPr lang="en-US" sz="1200" dirty="0">
                <a:solidFill>
                  <a:srgbClr val="000000"/>
                </a:solidFill>
                <a:effectLst/>
                <a:latin typeface="Calibri" panose="020F0502020204030204" pitchFamily="34" charset="0"/>
                <a:ea typeface="Calibri" panose="020F0502020204030204" pitchFamily="34" charset="0"/>
              </a:rPr>
              <a:t>almost done!</a:t>
            </a: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DAEDE87E-418B-4EC8-8B55-8E0E10818E5E}" type="slidenum">
              <a:rPr lang="en-US" smtClean="0"/>
              <a:t>4</a:t>
            </a:fld>
            <a:endParaRPr lang="en-US"/>
          </a:p>
        </p:txBody>
      </p:sp>
    </p:spTree>
    <p:extLst>
      <p:ext uri="{BB962C8B-B14F-4D97-AF65-F5344CB8AC3E}">
        <p14:creationId xmlns:p14="http://schemas.microsoft.com/office/powerpoint/2010/main" val="1574917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5</a:t>
            </a:fld>
            <a:endParaRPr lang="en-US"/>
          </a:p>
        </p:txBody>
      </p:sp>
    </p:spTree>
    <p:extLst>
      <p:ext uri="{BB962C8B-B14F-4D97-AF65-F5344CB8AC3E}">
        <p14:creationId xmlns:p14="http://schemas.microsoft.com/office/powerpoint/2010/main" val="2976962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Summarize the outcome of Steps 1 - 4</a:t>
            </a:r>
            <a:r>
              <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endPar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US" sz="1200" b="1" u="sng"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SAY: </a:t>
            </a:r>
            <a:r>
              <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So far in the Coalitions Lite process, we have:</a:t>
            </a: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endPar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0"/>
              </a:spcBef>
              <a:spcAft>
                <a:spcPts val="0"/>
              </a:spcAft>
              <a:buClrTx/>
              <a:buSzTx/>
              <a:buFont typeface="Symbol" panose="05050102010706020507" pitchFamily="18" charset="2"/>
              <a:buAutoNum type="arabicParenR"/>
              <a:tabLst/>
              <a:defRPr/>
            </a:pPr>
            <a:r>
              <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c</a:t>
            </a:r>
            <a:r>
              <a:rPr lang="en-US" sz="1200" u="none" dirty="0">
                <a:effectLst/>
                <a:latin typeface="Calibri Light" panose="020F0302020204030204" pitchFamily="34" charset="0"/>
                <a:ea typeface="Calibri" panose="020F0502020204030204" pitchFamily="34" charset="0"/>
                <a:cs typeface="Times New Roman" panose="02020603050405020304" pitchFamily="18" charset="0"/>
              </a:rPr>
              <a:t>reated </a:t>
            </a:r>
            <a:r>
              <a:rPr lang="en-US" sz="1200" dirty="0">
                <a:effectLst/>
                <a:latin typeface="Calibri Light" panose="020F0302020204030204" pitchFamily="34" charset="0"/>
                <a:ea typeface="Calibri" panose="020F0502020204030204" pitchFamily="34" charset="0"/>
                <a:cs typeface="Times New Roman" panose="02020603050405020304" pitchFamily="18" charset="0"/>
              </a:rPr>
              <a:t>a plan for engaging </a:t>
            </a:r>
            <a:r>
              <a:rPr lang="en-US" sz="1200" u="none" dirty="0">
                <a:effectLst/>
                <a:latin typeface="Calibri Light" panose="020F0302020204030204" pitchFamily="34" charset="0"/>
                <a:ea typeface="Calibri" panose="020F0502020204030204" pitchFamily="34" charset="0"/>
                <a:cs typeface="Times New Roman" panose="02020603050405020304" pitchFamily="18" charset="0"/>
              </a:rPr>
              <a:t>in </a:t>
            </a:r>
            <a:r>
              <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Coalitions Lite;</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AutoNum type="arabicParenR"/>
              <a:tabLst/>
              <a:defRPr/>
            </a:pPr>
            <a:r>
              <a:rPr lang="en-US" sz="18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i</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dentified our priorities;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AutoNum type="arabicParenR"/>
              <a:tabLst/>
              <a:defRPr/>
            </a:pPr>
            <a:r>
              <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conducted interviews and reviewed and summarized data;</a:t>
            </a:r>
          </a:p>
          <a:p>
            <a:pPr marL="342900" marR="0" lvl="0" indent="-342900">
              <a:lnSpc>
                <a:spcPct val="107000"/>
              </a:lnSpc>
              <a:spcBef>
                <a:spcPts val="0"/>
              </a:spcBef>
              <a:spcAft>
                <a:spcPts val="0"/>
              </a:spcAft>
              <a:buFontTx/>
              <a:buAutoNum type="arabicParen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specified our priorities;</a:t>
            </a:r>
          </a:p>
          <a:p>
            <a:pPr marL="342900" marR="0" lvl="0" indent="-342900">
              <a:lnSpc>
                <a:spcPct val="107000"/>
              </a:lnSpc>
              <a:spcBef>
                <a:spcPts val="0"/>
              </a:spcBef>
              <a:spcAft>
                <a:spcPts val="0"/>
              </a:spcAft>
              <a:buFontTx/>
              <a:buAutoNum type="arabicParen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gained an understanding of why it’s happening in our community (contributing factors);</a:t>
            </a:r>
          </a:p>
          <a:p>
            <a:pPr marL="342900" marR="0" lvl="0" indent="-342900">
              <a:lnSpc>
                <a:spcPct val="107000"/>
              </a:lnSpc>
              <a:spcBef>
                <a:spcPts val="0"/>
              </a:spcBef>
              <a:spcAft>
                <a:spcPts val="0"/>
              </a:spcAft>
              <a:buFontTx/>
              <a:buAutoNum type="arabicParenR"/>
            </a:pPr>
            <a:r>
              <a:rPr lang="en-US" sz="1200" dirty="0">
                <a:effectLst/>
                <a:latin typeface="Calibri Light" panose="020F0302020204030204" pitchFamily="34" charset="0"/>
                <a:cs typeface="Times New Roman" panose="02020603050405020304" pitchFamily="18" charset="0"/>
              </a:rPr>
              <a:t>r</a:t>
            </a:r>
            <a:r>
              <a:rPr lang="en-US" sz="1200" dirty="0">
                <a:latin typeface="Calibri Light" panose="020F0302020204030204" pitchFamily="34" charset="0"/>
              </a:rPr>
              <a:t>eviewed existing community resources; and </a:t>
            </a:r>
          </a:p>
          <a:p>
            <a:pPr marL="342900" marR="0" lvl="0" indent="-342900">
              <a:lnSpc>
                <a:spcPct val="107000"/>
              </a:lnSpc>
              <a:spcBef>
                <a:spcPts val="0"/>
              </a:spcBef>
              <a:spcAft>
                <a:spcPts val="0"/>
              </a:spcAft>
              <a:buFontTx/>
              <a:buAutoNum type="arabicParenR"/>
            </a:pPr>
            <a:r>
              <a:rPr lang="en-US" sz="1200" dirty="0">
                <a:latin typeface="Calibri Light" panose="020F0302020204030204" pitchFamily="34" charset="0"/>
              </a:rPr>
              <a:t>selected our strategies</a:t>
            </a:r>
            <a:r>
              <a:rPr lang="en-US" sz="1200" dirty="0">
                <a:effectLst/>
                <a:latin typeface="Calibri Light" panose="020F0302020204030204" pitchFamily="34" charset="0"/>
                <a:ea typeface="Calibri" panose="020F0502020204030204" pitchFamily="34" charset="0"/>
                <a:cs typeface="Times New Roman" panose="02020603050405020304" pitchFamily="18" charset="0"/>
              </a:rPr>
              <a:t>.</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AutoNum type="arabicParenR"/>
              <a:tabLst/>
              <a:defRPr/>
            </a:pPr>
            <a:endPar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Font typeface="Symbol" panose="05050102010706020507" pitchFamily="18" charset="2"/>
              <a:buNone/>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How do we feel we’re doing? </a:t>
            </a:r>
          </a:p>
          <a:p>
            <a:pPr marL="0" marR="0" lvl="0" indent="0">
              <a:lnSpc>
                <a:spcPct val="107000"/>
              </a:lnSpc>
              <a:spcBef>
                <a:spcPts val="0"/>
              </a:spcBef>
              <a:spcAft>
                <a:spcPts val="800"/>
              </a:spcAft>
              <a:buFont typeface="Symbol" panose="05050102010706020507" pitchFamily="18" charset="2"/>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Font typeface="Symbol" panose="05050102010706020507" pitchFamily="18" charset="2"/>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a:t>
            </a:r>
          </a:p>
          <a:p>
            <a:pPr marL="0" marR="0" lvl="0" indent="0">
              <a:lnSpc>
                <a:spcPct val="107000"/>
              </a:lnSpc>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NOTE TO FACILITATOR</a:t>
            </a:r>
          </a:p>
          <a:p>
            <a:pPr marL="171450" marR="0" lvl="0" indent="-171450">
              <a:lnSpc>
                <a:spcPct val="107000"/>
              </a:lnSpc>
              <a:spcBef>
                <a:spcPts val="0"/>
              </a:spcBef>
              <a:spcAft>
                <a:spcPts val="0"/>
              </a:spcAft>
              <a:buFont typeface="Arial" panose="020B0604020202020204" pitchFamily="34" charset="0"/>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Replace the above timeline graphic with the timeline you created in Meeting #1.</a:t>
            </a:r>
          </a:p>
        </p:txBody>
      </p:sp>
      <p:sp>
        <p:nvSpPr>
          <p:cNvPr id="4" name="Slide Number Placeholder 3"/>
          <p:cNvSpPr>
            <a:spLocks noGrp="1"/>
          </p:cNvSpPr>
          <p:nvPr>
            <p:ph type="sldNum" sz="quarter" idx="5"/>
          </p:nvPr>
        </p:nvSpPr>
        <p:spPr/>
        <p:txBody>
          <a:bodyPr/>
          <a:lstStyle/>
          <a:p>
            <a:fld id="{DAEDE87E-418B-4EC8-8B55-8E0E10818E5E}" type="slidenum">
              <a:rPr lang="en-US" smtClean="0"/>
              <a:t>6</a:t>
            </a:fld>
            <a:endParaRPr lang="en-US"/>
          </a:p>
        </p:txBody>
      </p:sp>
    </p:spTree>
    <p:extLst>
      <p:ext uri="{BB962C8B-B14F-4D97-AF65-F5344CB8AC3E}">
        <p14:creationId xmlns:p14="http://schemas.microsoft.com/office/powerpoint/2010/main" val="1174136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NOTE TO FACILITATOR</a:t>
            </a:r>
          </a:p>
          <a:p>
            <a:pPr marL="171450" indent="-171450">
              <a:buFont typeface="Arial" panose="020B0604020202020204" pitchFamily="34" charset="0"/>
              <a:buChar char="•"/>
            </a:pPr>
            <a:r>
              <a:rPr lang="en-US" dirty="0"/>
              <a:t>Before the meeting, fill in the list of assignments from Meeting #4</a:t>
            </a:r>
            <a:endParaRPr lang="en-US" sz="1200" dirty="0">
              <a:effectLst/>
              <a:latin typeface="+mn-lt"/>
              <a:ea typeface="+mn-ea"/>
              <a:cs typeface="+mn-cs"/>
            </a:endParaRPr>
          </a:p>
          <a:p>
            <a:pPr marL="171450" indent="-171450">
              <a:buFont typeface="Arial" panose="020B0604020202020204" pitchFamily="34" charset="0"/>
              <a:buChar cha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In the meeting, go through each assignment to check on progress. Troubleshoot any issues that arose, adjusting assignments as needed.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AEDE87E-418B-4EC8-8B55-8E0E10818E5E}" type="slidenum">
              <a:rPr lang="en-US" smtClean="0"/>
              <a:t>7</a:t>
            </a:fld>
            <a:endParaRPr lang="en-US"/>
          </a:p>
        </p:txBody>
      </p:sp>
    </p:spTree>
    <p:extLst>
      <p:ext uri="{BB962C8B-B14F-4D97-AF65-F5344CB8AC3E}">
        <p14:creationId xmlns:p14="http://schemas.microsoft.com/office/powerpoint/2010/main" val="4066673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7000"/>
              </a:lnSpc>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NOTE TO FACILITATOR</a:t>
            </a:r>
          </a:p>
          <a:p>
            <a:pPr marL="171450" marR="0" lvl="0" indent="-171450">
              <a:lnSpc>
                <a:spcPct val="107000"/>
              </a:lnSpc>
              <a:spcBef>
                <a:spcPts val="0"/>
              </a:spcBef>
              <a:spcAft>
                <a:spcPts val="0"/>
              </a:spcAft>
              <a:buFont typeface="Arial" panose="020B0604020202020204" pitchFamily="34" charset="0"/>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Before the meeting, write in your decisions from Meetings #3 and #4 on your specified issue, your focus population, your contributing factors, and the draft list of your strategies.</a:t>
            </a:r>
          </a:p>
        </p:txBody>
      </p:sp>
      <p:sp>
        <p:nvSpPr>
          <p:cNvPr id="4" name="Slide Number Placeholder 3"/>
          <p:cNvSpPr>
            <a:spLocks noGrp="1"/>
          </p:cNvSpPr>
          <p:nvPr>
            <p:ph type="sldNum" sz="quarter" idx="5"/>
          </p:nvPr>
        </p:nvSpPr>
        <p:spPr/>
        <p:txBody>
          <a:bodyPr/>
          <a:lstStyle/>
          <a:p>
            <a:fld id="{DAEDE87E-418B-4EC8-8B55-8E0E10818E5E}" type="slidenum">
              <a:rPr lang="en-US" smtClean="0"/>
              <a:t>8</a:t>
            </a:fld>
            <a:endParaRPr lang="en-US"/>
          </a:p>
        </p:txBody>
      </p:sp>
    </p:spTree>
    <p:extLst>
      <p:ext uri="{BB962C8B-B14F-4D97-AF65-F5344CB8AC3E}">
        <p14:creationId xmlns:p14="http://schemas.microsoft.com/office/powerpoint/2010/main" val="31587553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9</a:t>
            </a:fld>
            <a:endParaRPr lang="en-US"/>
          </a:p>
        </p:txBody>
      </p:sp>
    </p:spTree>
    <p:extLst>
      <p:ext uri="{BB962C8B-B14F-4D97-AF65-F5344CB8AC3E}">
        <p14:creationId xmlns:p14="http://schemas.microsoft.com/office/powerpoint/2010/main" val="1281977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805EC-FEE0-AF4D-7358-80C7DD4CC2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A9E8693-D1AA-908B-962A-E3FC39B7BD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DB71DFD-B427-0AE8-B25C-8D0EFFE3D630}"/>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9EC985FB-BB31-0A3F-438A-B79B9BD43B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6FBBDC-93C1-7CEF-A54D-182E97E13111}"/>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1055987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A1131-C23D-3075-BEA4-36888A94CB5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A9F56E-6620-BA32-9EA5-65E680CD8B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7439E3-8E4F-3915-C532-D18D67AC33EF}"/>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5BDB8532-9F1D-A02B-B2E6-F7BEB0A97A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B166DF-61A8-9C5B-A13B-13D31F81E4FB}"/>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790341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ED0BEB-2BA1-F6B7-64C2-4DA76C3C310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69C3BF-6542-A000-3DC4-B5069DC4426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4F0DEB-1454-1866-0970-AC64A4A17406}"/>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28768071-D030-8018-1856-7DFE81235C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BD0827-4A0F-6603-E6B4-5541D40FDFD1}"/>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649100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D7B37-5161-6D5F-8C4B-BD6E766218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6A63FB-C7B3-FC29-527A-C847B33BBD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596178-27AC-86A7-A79C-EC3A426C1A2D}"/>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22A499EA-F146-F3B5-B1A2-9F85E5B6E1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0B7D62-989F-D4E6-E5D3-6CCBB5778022}"/>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3850529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C6129-5F66-D6E5-9A7E-B31E8984BE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A57FE8-7A33-5F31-65F8-2580C90717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D84BD7-57F0-1F1D-9447-B28CB1728339}"/>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9D2E857E-8764-3343-3F23-8711B4F80C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2FB619-45AB-ADA2-F1F9-2E68822C0DC9}"/>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2521425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A0D0C-F80D-C0D4-8773-4587E76A77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E332CA-06CA-BFC6-DC5F-F0591E80F6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CC99B4C-6B2B-2D7E-330A-C6F93EAD4DC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587437-52D2-FB51-43AB-05886B56E810}"/>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6" name="Footer Placeholder 5">
            <a:extLst>
              <a:ext uri="{FF2B5EF4-FFF2-40B4-BE49-F238E27FC236}">
                <a16:creationId xmlns:a16="http://schemas.microsoft.com/office/drawing/2014/main" id="{D870BB3D-591F-ABC1-F21B-2A49C41DBA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A63734-8192-903D-71D9-5F61E022FFEC}"/>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187937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7BA79-DD3C-B146-44BA-BA7A3B8A917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F3881C-2CD7-3C93-EA60-D7A6551C6B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E1C6BA-39EA-38A1-E291-4009C8A897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CBD3CE-D232-645D-980D-2F11583B10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707D68-CEEF-A6EC-E55A-B203DA21B6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9F6EC89-4C33-A65C-7245-5BD83E3BABAE}"/>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8" name="Footer Placeholder 7">
            <a:extLst>
              <a:ext uri="{FF2B5EF4-FFF2-40B4-BE49-F238E27FC236}">
                <a16:creationId xmlns:a16="http://schemas.microsoft.com/office/drawing/2014/main" id="{81AFB0F5-4612-0415-DFA1-54A109448A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7AAC7C3-A27A-8DF8-382D-FA6838799D99}"/>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2049093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EBE0F-9E19-90C1-A2E0-1202D16A000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998CD2-D9D3-62CF-2FB3-59B15FDA398B}"/>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4" name="Footer Placeholder 3">
            <a:extLst>
              <a:ext uri="{FF2B5EF4-FFF2-40B4-BE49-F238E27FC236}">
                <a16:creationId xmlns:a16="http://schemas.microsoft.com/office/drawing/2014/main" id="{8C55983F-7435-CD34-71D0-71699729307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25B670-F156-0922-D65F-E432F7CA0E02}"/>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1555661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1D32D8-EF92-2F04-20E6-CDAF39E5D4E5}"/>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3" name="Footer Placeholder 2">
            <a:extLst>
              <a:ext uri="{FF2B5EF4-FFF2-40B4-BE49-F238E27FC236}">
                <a16:creationId xmlns:a16="http://schemas.microsoft.com/office/drawing/2014/main" id="{E83321D5-230C-0BAC-9CFA-F72E6500C5F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D32D5A-6B5A-E5FE-61EF-85B71CCC1E14}"/>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2830523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35387-1BA1-A57F-A862-45CBA8B276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9D359C2-BAE4-BA87-B6DF-068D6A3EAC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6592EF-4236-DEFE-03EE-07F23EAAB4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758B75-27C3-F732-5541-70D6DF9ACC05}"/>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6" name="Footer Placeholder 5">
            <a:extLst>
              <a:ext uri="{FF2B5EF4-FFF2-40B4-BE49-F238E27FC236}">
                <a16:creationId xmlns:a16="http://schemas.microsoft.com/office/drawing/2014/main" id="{EC469A30-A004-97C3-46A7-943DF7CAB0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416301-3AE9-1EB6-2847-28F99E50524C}"/>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3826345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ACB50-5347-5FCB-2F98-3DE18DA068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E46592-7985-74FE-900B-C5B43D8020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E10177-7CBE-B35D-2106-9B81EBBADB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3C30A6-BE56-2183-8532-6F85D7F240D3}"/>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6" name="Footer Placeholder 5">
            <a:extLst>
              <a:ext uri="{FF2B5EF4-FFF2-40B4-BE49-F238E27FC236}">
                <a16:creationId xmlns:a16="http://schemas.microsoft.com/office/drawing/2014/main" id="{D7994CE4-8BDD-36A4-8A04-8333685A53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BD325D-BBA5-ADFF-9C27-4B1F2027EB5C}"/>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4294357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2DB7D6-60F1-4B35-60CA-1831916D13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5F4C71B-8FF3-18CF-8741-891D248316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DAC49C-74B4-D21C-7E06-188C72C9E4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7500E050-B3D3-FCA7-0790-C84E213386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7CA7469-24B5-0FD5-0FCA-4DAC8F831E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194AB8-ABA2-4EB9-9EA4-01CF3D425E10}" type="slidenum">
              <a:rPr lang="en-US" smtClean="0"/>
              <a:t>‹#›</a:t>
            </a:fld>
            <a:endParaRPr lang="en-US"/>
          </a:p>
        </p:txBody>
      </p:sp>
    </p:spTree>
    <p:extLst>
      <p:ext uri="{BB962C8B-B14F-4D97-AF65-F5344CB8AC3E}">
        <p14:creationId xmlns:p14="http://schemas.microsoft.com/office/powerpoint/2010/main" val="406011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hyperlink" Target="https://publicdomainpictures.net/view-image.php?image=112975&amp;picture=comemore-no-azu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7132B-86B0-A797-5643-7CD81F878243}"/>
              </a:ext>
            </a:extLst>
          </p:cNvPr>
          <p:cNvSpPr>
            <a:spLocks noGrp="1"/>
          </p:cNvSpPr>
          <p:nvPr>
            <p:ph type="ctrTitle"/>
          </p:nvPr>
        </p:nvSpPr>
        <p:spPr/>
        <p:txBody>
          <a:bodyPr>
            <a:normAutofit/>
          </a:bodyPr>
          <a:lstStyle/>
          <a:p>
            <a:r>
              <a:rPr lang="en-US" sz="5400" dirty="0">
                <a:solidFill>
                  <a:srgbClr val="9F2936"/>
                </a:solidFill>
                <a:latin typeface="Century Gothic" panose="020B0502020202020204" pitchFamily="34" charset="0"/>
                <a:cs typeface="Times New Roman" panose="02020603050405020304" pitchFamily="18" charset="0"/>
              </a:rPr>
              <a:t>Coalitions Lite Meeting 5</a:t>
            </a:r>
          </a:p>
        </p:txBody>
      </p:sp>
      <p:sp>
        <p:nvSpPr>
          <p:cNvPr id="3" name="Subtitle 2">
            <a:extLst>
              <a:ext uri="{FF2B5EF4-FFF2-40B4-BE49-F238E27FC236}">
                <a16:creationId xmlns:a16="http://schemas.microsoft.com/office/drawing/2014/main" id="{57868AEC-6D91-9E0C-155E-012A41E8ACDA}"/>
              </a:ext>
            </a:extLst>
          </p:cNvPr>
          <p:cNvSpPr>
            <a:spLocks noGrp="1"/>
          </p:cNvSpPr>
          <p:nvPr>
            <p:ph type="subTitle" idx="1"/>
          </p:nvPr>
        </p:nvSpPr>
        <p:spPr/>
        <p:txBody>
          <a:bodyPr>
            <a:normAutofit/>
          </a:bodyPr>
          <a:lstStyle/>
          <a:p>
            <a:r>
              <a:rPr lang="en-US" sz="3200" dirty="0">
                <a:solidFill>
                  <a:srgbClr val="9F2936"/>
                </a:solidFill>
                <a:effectLst/>
                <a:latin typeface="Century Gothic" panose="020B0502020202020204" pitchFamily="34" charset="0"/>
                <a:ea typeface="Calibri" panose="020F0502020204030204" pitchFamily="34" charset="0"/>
                <a:cs typeface="Times New Roman" panose="02020603050405020304" pitchFamily="18" charset="0"/>
              </a:rPr>
              <a:t>Finalize Decisions</a:t>
            </a:r>
            <a:endParaRPr lang="en-US" sz="3200" dirty="0"/>
          </a:p>
        </p:txBody>
      </p:sp>
    </p:spTree>
    <p:extLst>
      <p:ext uri="{BB962C8B-B14F-4D97-AF65-F5344CB8AC3E}">
        <p14:creationId xmlns:p14="http://schemas.microsoft.com/office/powerpoint/2010/main" val="2778556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41BAD-566A-A71C-C8F3-D1A0699911B2}"/>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Support for Our Draft List of Strategies</a:t>
            </a:r>
          </a:p>
        </p:txBody>
      </p:sp>
      <p:sp>
        <p:nvSpPr>
          <p:cNvPr id="3" name="Content Placeholder 2">
            <a:extLst>
              <a:ext uri="{FF2B5EF4-FFF2-40B4-BE49-F238E27FC236}">
                <a16:creationId xmlns:a16="http://schemas.microsoft.com/office/drawing/2014/main" id="{E08D2DBA-D47E-DD30-C3C9-0BDA889A8753}"/>
              </a:ext>
            </a:extLst>
          </p:cNvPr>
          <p:cNvSpPr>
            <a:spLocks noGrp="1"/>
          </p:cNvSpPr>
          <p:nvPr>
            <p:ph idx="1"/>
          </p:nvPr>
        </p:nvSpPr>
        <p:spPr>
          <a:xfrm>
            <a:off x="838200" y="1825625"/>
            <a:ext cx="10515600" cy="2460625"/>
          </a:xfrm>
        </p:spPr>
        <p:txBody>
          <a:bodyPr>
            <a:normAutofit/>
          </a:bodyPr>
          <a:lstStyle/>
          <a:p>
            <a:pPr marL="0" indent="0">
              <a:buNone/>
            </a:pPr>
            <a:r>
              <a:rPr lang="en-US" dirty="0"/>
              <a:t>Can the stakeholders support the list? Were there any concerns?</a:t>
            </a:r>
          </a:p>
          <a:p>
            <a:pPr marL="0" indent="0">
              <a:buNone/>
            </a:pPr>
            <a:endParaRPr lang="en-US" dirty="0"/>
          </a:p>
          <a:p>
            <a:pPr marL="0" indent="0">
              <a:buNone/>
            </a:pPr>
            <a:r>
              <a:rPr lang="en-US" dirty="0"/>
              <a:t>Do we need to make any tweaks to our draft list of strategies based on this feedback?</a:t>
            </a:r>
          </a:p>
          <a:p>
            <a:pPr marL="0" indent="0">
              <a:buNone/>
            </a:pPr>
            <a:endParaRPr lang="en-US" dirty="0"/>
          </a:p>
          <a:p>
            <a:pPr marL="0" indent="0">
              <a:buNone/>
            </a:pPr>
            <a:endParaRPr lang="en-US" dirty="0"/>
          </a:p>
        </p:txBody>
      </p:sp>
      <p:sp>
        <p:nvSpPr>
          <p:cNvPr id="4" name="TextBox 3">
            <a:extLst>
              <a:ext uri="{FF2B5EF4-FFF2-40B4-BE49-F238E27FC236}">
                <a16:creationId xmlns:a16="http://schemas.microsoft.com/office/drawing/2014/main" id="{E88C4E6C-1796-E603-7B1F-2B3EF403086C}"/>
              </a:ext>
            </a:extLst>
          </p:cNvPr>
          <p:cNvSpPr txBox="1"/>
          <p:nvPr/>
        </p:nvSpPr>
        <p:spPr>
          <a:xfrm>
            <a:off x="1" y="4421187"/>
            <a:ext cx="12191999" cy="1815882"/>
          </a:xfrm>
          <a:prstGeom prst="rect">
            <a:avLst/>
          </a:prstGeom>
          <a:noFill/>
        </p:spPr>
        <p:txBody>
          <a:bodyPr wrap="square" rtlCol="0">
            <a:spAutoFit/>
          </a:bodyPr>
          <a:lstStyle/>
          <a:p>
            <a:pPr algn="ctr"/>
            <a:r>
              <a:rPr lang="en-US" sz="2800" b="1" dirty="0">
                <a:solidFill>
                  <a:srgbClr val="FF0000"/>
                </a:solidFill>
              </a:rPr>
              <a:t>IMPORTANT</a:t>
            </a:r>
          </a:p>
          <a:p>
            <a:pPr algn="ctr"/>
            <a:r>
              <a:rPr lang="en-US" sz="2800" dirty="0"/>
              <a:t>We conducted a lot of research to find proven strategies to fill gaps, leverage resources, and impact our contributing factors. We do not want to completely change our list now, but there may be slight adaptations.</a:t>
            </a:r>
          </a:p>
        </p:txBody>
      </p:sp>
    </p:spTree>
    <p:extLst>
      <p:ext uri="{BB962C8B-B14F-4D97-AF65-F5344CB8AC3E}">
        <p14:creationId xmlns:p14="http://schemas.microsoft.com/office/powerpoint/2010/main" val="3224027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3E2CD-D1DF-E45C-171F-A5A2ACDA0822}"/>
              </a:ext>
            </a:extLst>
          </p:cNvPr>
          <p:cNvSpPr>
            <a:spLocks noGrp="1"/>
          </p:cNvSpPr>
          <p:nvPr>
            <p:ph type="title"/>
          </p:nvPr>
        </p:nvSpPr>
        <p:spPr>
          <a:xfrm>
            <a:off x="831850" y="423864"/>
            <a:ext cx="10515600" cy="1719262"/>
          </a:xfrm>
        </p:spPr>
        <p:txBody>
          <a:bodyPr>
            <a:normAutofit/>
          </a:bodyPr>
          <a:lstStyle/>
          <a:p>
            <a:pPr algn="ctr"/>
            <a:r>
              <a:rPr lang="en-US" sz="4800" dirty="0">
                <a:solidFill>
                  <a:srgbClr val="9F2936"/>
                </a:solidFill>
                <a:latin typeface="Century Gothic" panose="020B0502020202020204" pitchFamily="34" charset="0"/>
                <a:cs typeface="Times New Roman" panose="02020603050405020304" pitchFamily="18" charset="0"/>
              </a:rPr>
              <a:t>Vote! Fist-to-Five</a:t>
            </a:r>
            <a:br>
              <a:rPr lang="en-US" sz="4800" dirty="0">
                <a:solidFill>
                  <a:srgbClr val="9F2936"/>
                </a:solidFill>
                <a:latin typeface="Century Gothic" panose="020B0502020202020204" pitchFamily="34" charset="0"/>
                <a:cs typeface="Times New Roman" panose="02020603050405020304" pitchFamily="18" charset="0"/>
              </a:rPr>
            </a:br>
            <a:r>
              <a:rPr lang="en-US" sz="4000" i="1" dirty="0">
                <a:effectLst/>
                <a:latin typeface="Calibri Light" panose="020F0302020204030204" pitchFamily="34" charset="0"/>
                <a:ea typeface="Calibri" panose="020F0502020204030204" pitchFamily="34" charset="0"/>
                <a:cs typeface="Times New Roman" panose="02020603050405020304" pitchFamily="18" charset="0"/>
              </a:rPr>
              <a:t>Can you get behind our final list of strategies?</a:t>
            </a:r>
            <a:endParaRPr lang="en-US" sz="4800" i="1" dirty="0">
              <a:solidFill>
                <a:srgbClr val="9F2936"/>
              </a:solidFill>
              <a:latin typeface="Century Gothic" panose="020B0502020202020204" pitchFamily="34" charset="0"/>
              <a:cs typeface="Times New Roman" panose="02020603050405020304" pitchFamily="18" charset="0"/>
            </a:endParaRPr>
          </a:p>
        </p:txBody>
      </p:sp>
      <p:pic>
        <p:nvPicPr>
          <p:cNvPr id="2052" name="Picture 4" descr="Fist of Five - YouTube">
            <a:extLst>
              <a:ext uri="{FF2B5EF4-FFF2-40B4-BE49-F238E27FC236}">
                <a16:creationId xmlns:a16="http://schemas.microsoft.com/office/drawing/2014/main" id="{84638425-2AC3-C689-8A88-58757F6B318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72" t="38044" r="-872"/>
          <a:stretch/>
        </p:blipFill>
        <p:spPr bwMode="auto">
          <a:xfrm>
            <a:off x="0" y="2590402"/>
            <a:ext cx="12306301" cy="4248945"/>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a:extLst>
              <a:ext uri="{FF2B5EF4-FFF2-40B4-BE49-F238E27FC236}">
                <a16:creationId xmlns:a16="http://schemas.microsoft.com/office/drawing/2014/main" id="{9632DC57-2F28-D7FF-124D-CA03FA61EBD7}"/>
              </a:ext>
            </a:extLst>
          </p:cNvPr>
          <p:cNvSpPr>
            <a:spLocks noGrp="1"/>
          </p:cNvSpPr>
          <p:nvPr>
            <p:ph type="body" idx="1"/>
          </p:nvPr>
        </p:nvSpPr>
        <p:spPr>
          <a:xfrm>
            <a:off x="0" y="6179342"/>
            <a:ext cx="12192000" cy="509588"/>
          </a:xfrm>
        </p:spPr>
        <p:txBody>
          <a:bodyPr>
            <a:normAutofit/>
          </a:bodyPr>
          <a:lstStyle/>
          <a:p>
            <a:pPr algn="ctr"/>
            <a:r>
              <a:rPr lang="en-US" dirty="0">
                <a:solidFill>
                  <a:schemeClr val="bg1"/>
                </a:solidFill>
                <a:latin typeface="Comic Sans MS" panose="030F0702030302020204" pitchFamily="66" charset="0"/>
              </a:rPr>
              <a:t>Unanimous approval = everyone has at least 3 fingers</a:t>
            </a:r>
          </a:p>
        </p:txBody>
      </p:sp>
    </p:spTree>
    <p:extLst>
      <p:ext uri="{BB962C8B-B14F-4D97-AF65-F5344CB8AC3E}">
        <p14:creationId xmlns:p14="http://schemas.microsoft.com/office/powerpoint/2010/main" val="2171856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61896-DCFC-9FAA-01F9-7ED1FA080A97}"/>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Create a Process for Drafting the Strategic Plan </a:t>
            </a:r>
          </a:p>
        </p:txBody>
      </p:sp>
      <p:sp>
        <p:nvSpPr>
          <p:cNvPr id="3" name="Text Placeholder 2">
            <a:extLst>
              <a:ext uri="{FF2B5EF4-FFF2-40B4-BE49-F238E27FC236}">
                <a16:creationId xmlns:a16="http://schemas.microsoft.com/office/drawing/2014/main" id="{03C21FBA-AF1D-427F-5B66-D663839CA3E0}"/>
              </a:ext>
            </a:extLst>
          </p:cNvPr>
          <p:cNvSpPr>
            <a:spLocks noGrp="1"/>
          </p:cNvSpPr>
          <p:nvPr>
            <p:ph type="body" idx="1"/>
          </p:nvPr>
        </p:nvSpPr>
        <p:spPr/>
        <p:txBody>
          <a:bodyPr/>
          <a:lstStyle/>
          <a:p>
            <a:r>
              <a:rPr lang="en-US" dirty="0"/>
              <a:t>20 minutes</a:t>
            </a:r>
          </a:p>
        </p:txBody>
      </p:sp>
    </p:spTree>
    <p:extLst>
      <p:ext uri="{BB962C8B-B14F-4D97-AF65-F5344CB8AC3E}">
        <p14:creationId xmlns:p14="http://schemas.microsoft.com/office/powerpoint/2010/main" val="332428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28922-50DD-5983-314B-4F3808F1002B}"/>
              </a:ext>
            </a:extLst>
          </p:cNvPr>
          <p:cNvSpPr>
            <a:spLocks noGrp="1"/>
          </p:cNvSpPr>
          <p:nvPr>
            <p:ph type="title"/>
          </p:nvPr>
        </p:nvSpPr>
        <p:spPr>
          <a:xfrm>
            <a:off x="838199" y="0"/>
            <a:ext cx="10515600" cy="1325563"/>
          </a:xfrm>
        </p:spPr>
        <p:txBody>
          <a:bodyPr/>
          <a:lstStyle/>
          <a:p>
            <a:r>
              <a:rPr lang="en-US" sz="4000" dirty="0">
                <a:solidFill>
                  <a:srgbClr val="9F2936"/>
                </a:solidFill>
                <a:latin typeface="Century Gothic" panose="020B0502020202020204" pitchFamily="34" charset="0"/>
                <a:cs typeface="Times New Roman" panose="02020603050405020304" pitchFamily="18" charset="0"/>
              </a:rPr>
              <a:t>Strategic Plan Template Contents</a:t>
            </a:r>
          </a:p>
        </p:txBody>
      </p:sp>
      <p:sp>
        <p:nvSpPr>
          <p:cNvPr id="4" name="Rectangle 1">
            <a:extLst>
              <a:ext uri="{FF2B5EF4-FFF2-40B4-BE49-F238E27FC236}">
                <a16:creationId xmlns:a16="http://schemas.microsoft.com/office/drawing/2014/main" id="{C21C926E-F579-8FB9-E154-3EDB61BCC6B5}"/>
              </a:ext>
            </a:extLst>
          </p:cNvPr>
          <p:cNvSpPr>
            <a:spLocks noGrp="1" noChangeArrowheads="1"/>
          </p:cNvSpPr>
          <p:nvPr>
            <p:ph idx="1"/>
          </p:nvPr>
        </p:nvSpPr>
        <p:spPr bwMode="auto">
          <a:xfrm>
            <a:off x="838199" y="979468"/>
            <a:ext cx="9117807" cy="587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6851650" algn="r"/>
              </a:tabLst>
              <a:defRPr>
                <a:solidFill>
                  <a:schemeClr val="tx1"/>
                </a:solidFill>
                <a:latin typeface="Arial" panose="020B0604020202020204" pitchFamily="34" charset="0"/>
              </a:defRPr>
            </a:lvl1pPr>
            <a:lvl2pPr eaLnBrk="0" fontAlgn="base" hangingPunct="0">
              <a:spcBef>
                <a:spcPct val="0"/>
              </a:spcBef>
              <a:spcAft>
                <a:spcPct val="0"/>
              </a:spcAft>
              <a:tabLst>
                <a:tab pos="6851650" algn="r"/>
              </a:tabLst>
              <a:defRPr>
                <a:solidFill>
                  <a:schemeClr val="tx1"/>
                </a:solidFill>
                <a:latin typeface="Arial" panose="020B0604020202020204" pitchFamily="34" charset="0"/>
              </a:defRPr>
            </a:lvl2pPr>
            <a:lvl3pPr eaLnBrk="0" fontAlgn="base" hangingPunct="0">
              <a:spcBef>
                <a:spcPct val="0"/>
              </a:spcBef>
              <a:spcAft>
                <a:spcPct val="0"/>
              </a:spcAft>
              <a:tabLst>
                <a:tab pos="6851650" algn="r"/>
              </a:tabLst>
              <a:defRPr>
                <a:solidFill>
                  <a:schemeClr val="tx1"/>
                </a:solidFill>
                <a:latin typeface="Arial" panose="020B0604020202020204" pitchFamily="34" charset="0"/>
              </a:defRPr>
            </a:lvl3pPr>
            <a:lvl4pPr eaLnBrk="0" fontAlgn="base" hangingPunct="0">
              <a:spcBef>
                <a:spcPct val="0"/>
              </a:spcBef>
              <a:spcAft>
                <a:spcPct val="0"/>
              </a:spcAft>
              <a:tabLst>
                <a:tab pos="6851650" algn="r"/>
              </a:tabLst>
              <a:defRPr>
                <a:solidFill>
                  <a:schemeClr val="tx1"/>
                </a:solidFill>
                <a:latin typeface="Arial" panose="020B0604020202020204" pitchFamily="34" charset="0"/>
              </a:defRPr>
            </a:lvl4pPr>
            <a:lvl5pPr eaLnBrk="0" fontAlgn="base" hangingPunct="0">
              <a:spcBef>
                <a:spcPct val="0"/>
              </a:spcBef>
              <a:spcAft>
                <a:spcPct val="0"/>
              </a:spcAft>
              <a:tabLst>
                <a:tab pos="6851650" algn="r"/>
              </a:tabLst>
              <a:defRPr>
                <a:solidFill>
                  <a:schemeClr val="tx1"/>
                </a:solidFill>
                <a:latin typeface="Arial" panose="020B0604020202020204" pitchFamily="34" charset="0"/>
              </a:defRPr>
            </a:lvl5pPr>
            <a:lvl6pPr eaLnBrk="0" fontAlgn="base" hangingPunct="0">
              <a:spcBef>
                <a:spcPct val="0"/>
              </a:spcBef>
              <a:spcAft>
                <a:spcPct val="0"/>
              </a:spcAft>
              <a:tabLst>
                <a:tab pos="6851650" algn="r"/>
              </a:tabLst>
              <a:defRPr>
                <a:solidFill>
                  <a:schemeClr val="tx1"/>
                </a:solidFill>
                <a:latin typeface="Arial" panose="020B0604020202020204" pitchFamily="34" charset="0"/>
              </a:defRPr>
            </a:lvl6pPr>
            <a:lvl7pPr eaLnBrk="0" fontAlgn="base" hangingPunct="0">
              <a:spcBef>
                <a:spcPct val="0"/>
              </a:spcBef>
              <a:spcAft>
                <a:spcPct val="0"/>
              </a:spcAft>
              <a:tabLst>
                <a:tab pos="6851650" algn="r"/>
              </a:tabLst>
              <a:defRPr>
                <a:solidFill>
                  <a:schemeClr val="tx1"/>
                </a:solidFill>
                <a:latin typeface="Arial" panose="020B0604020202020204" pitchFamily="34" charset="0"/>
              </a:defRPr>
            </a:lvl7pPr>
            <a:lvl8pPr eaLnBrk="0" fontAlgn="base" hangingPunct="0">
              <a:spcBef>
                <a:spcPct val="0"/>
              </a:spcBef>
              <a:spcAft>
                <a:spcPct val="0"/>
              </a:spcAft>
              <a:tabLst>
                <a:tab pos="6851650" algn="r"/>
              </a:tabLst>
              <a:defRPr>
                <a:solidFill>
                  <a:schemeClr val="tx1"/>
                </a:solidFill>
                <a:latin typeface="Arial" panose="020B0604020202020204" pitchFamily="34" charset="0"/>
              </a:defRPr>
            </a:lvl8pPr>
            <a:lvl9pPr eaLnBrk="0" fontAlgn="base" hangingPunct="0">
              <a:spcBef>
                <a:spcPct val="0"/>
              </a:spcBef>
              <a:spcAft>
                <a:spcPct val="0"/>
              </a:spcAft>
              <a:tabLst>
                <a:tab pos="6851650"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ts val="600"/>
              </a:spcAft>
              <a:buClrTx/>
              <a:buSzTx/>
              <a:buFontTx/>
              <a:buNone/>
              <a:tabLst>
                <a:tab pos="6851650" algn="r"/>
              </a:tabLst>
            </a:pPr>
            <a:r>
              <a:rPr kumimoji="0" lang="en-US" altLang="ja-JP" b="0" i="0" u="none" strike="noStrike" cap="none" normalizeH="0" baseline="0" dirty="0">
                <a:ln>
                  <a:noFill/>
                </a:ln>
                <a:solidFill>
                  <a:schemeClr val="tx1"/>
                </a:solidFill>
                <a:effectLst/>
                <a:latin typeface="+mj-lt"/>
                <a:ea typeface="Palatino Linotype" panose="02040502050505030304" pitchFamily="18" charset="0"/>
                <a:cs typeface="Calibri Light" panose="020F0302020204030204" pitchFamily="34" charset="0"/>
              </a:rPr>
              <a:t>Executive Summary</a:t>
            </a:r>
          </a:p>
          <a:p>
            <a:pPr marL="0" marR="0" lvl="0" indent="0" algn="l" defTabSz="914400" rtl="0" eaLnBrk="0" fontAlgn="base" latinLnBrk="0" hangingPunct="0">
              <a:lnSpc>
                <a:spcPct val="100000"/>
              </a:lnSpc>
              <a:spcBef>
                <a:spcPct val="0"/>
              </a:spcBef>
              <a:spcAft>
                <a:spcPts val="600"/>
              </a:spcAft>
              <a:buClrTx/>
              <a:buSzTx/>
              <a:buFontTx/>
              <a:buNone/>
              <a:tabLst>
                <a:tab pos="6851650" algn="r"/>
              </a:tabLst>
            </a:pPr>
            <a:r>
              <a:rPr lang="en-US" altLang="ja-JP" dirty="0">
                <a:latin typeface="+mj-lt"/>
                <a:cs typeface="Calibri Light" panose="020F0302020204030204" pitchFamily="34" charset="0"/>
              </a:rPr>
              <a:t>Coalition Summary</a:t>
            </a:r>
            <a:endParaRPr kumimoji="0" lang="en-US" altLang="ja-JP" b="0" i="0" u="none" strike="noStrike" cap="none" normalizeH="0" baseline="0" dirty="0">
              <a:ln>
                <a:noFill/>
              </a:ln>
              <a:solidFill>
                <a:schemeClr val="tx1"/>
              </a:solidFill>
              <a:effectLst/>
              <a:latin typeface="+mj-lt"/>
            </a:endParaRPr>
          </a:p>
          <a:p>
            <a:pPr marL="457200" lvl="1" indent="0">
              <a:lnSpc>
                <a:spcPct val="100000"/>
              </a:lnSpc>
              <a:spcAft>
                <a:spcPts val="600"/>
              </a:spcAft>
              <a:buNone/>
            </a:pPr>
            <a:r>
              <a:rPr kumimoji="0" lang="en-US" altLang="ja-JP" b="0" i="0" u="none" strike="noStrike" cap="none" normalizeH="0" baseline="0" dirty="0">
                <a:ln>
                  <a:noFill/>
                </a:ln>
                <a:solidFill>
                  <a:schemeClr val="tx1"/>
                </a:solidFill>
                <a:effectLst/>
                <a:latin typeface="+mj-lt"/>
                <a:ea typeface="Palatino Linotype" panose="02040502050505030304" pitchFamily="18" charset="0"/>
                <a:cs typeface="Calibri Light" panose="020F0302020204030204" pitchFamily="34" charset="0"/>
              </a:rPr>
              <a:t>Mission</a:t>
            </a:r>
            <a:endParaRPr kumimoji="0" lang="en-US" altLang="ja-JP" b="0" i="0" u="none" strike="noStrike" cap="none" normalizeH="0" baseline="0" dirty="0">
              <a:ln>
                <a:noFill/>
              </a:ln>
              <a:solidFill>
                <a:schemeClr val="tx1"/>
              </a:solidFill>
              <a:effectLst/>
              <a:latin typeface="+mj-lt"/>
            </a:endParaRPr>
          </a:p>
          <a:p>
            <a:pPr marL="457200" lvl="1" indent="0">
              <a:lnSpc>
                <a:spcPct val="100000"/>
              </a:lnSpc>
              <a:spcAft>
                <a:spcPts val="600"/>
              </a:spcAft>
              <a:buNone/>
            </a:pPr>
            <a:r>
              <a:rPr kumimoji="0" lang="en-US" altLang="ja-JP" b="0" i="0" u="none" strike="noStrike" cap="none" normalizeH="0" baseline="0" dirty="0">
                <a:ln>
                  <a:noFill/>
                </a:ln>
                <a:solidFill>
                  <a:schemeClr val="tx1"/>
                </a:solidFill>
                <a:effectLst/>
                <a:latin typeface="+mj-lt"/>
                <a:ea typeface="Palatino Linotype" panose="02040502050505030304" pitchFamily="18" charset="0"/>
                <a:cs typeface="Calibri Light" panose="020F0302020204030204" pitchFamily="34" charset="0"/>
              </a:rPr>
              <a:t>History</a:t>
            </a:r>
            <a:endParaRPr kumimoji="0" lang="en-US" altLang="ja-JP"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ts val="600"/>
              </a:spcAft>
              <a:buClrTx/>
              <a:buSzTx/>
              <a:buFontTx/>
              <a:buNone/>
              <a:tabLst>
                <a:tab pos="6851650" algn="r"/>
              </a:tabLst>
            </a:pPr>
            <a:r>
              <a:rPr kumimoji="0" lang="en-US" altLang="ja-JP" b="0" i="0" u="none" strike="noStrike" cap="none" normalizeH="0" baseline="0" dirty="0">
                <a:ln>
                  <a:noFill/>
                </a:ln>
                <a:solidFill>
                  <a:schemeClr val="tx1"/>
                </a:solidFill>
                <a:effectLst/>
                <a:latin typeface="+mj-lt"/>
                <a:ea typeface="Palatino Linotype" panose="02040502050505030304" pitchFamily="18" charset="0"/>
                <a:cs typeface="Calibri Light" panose="020F0302020204030204" pitchFamily="34" charset="0"/>
              </a:rPr>
              <a:t>Strategic Plan Background</a:t>
            </a:r>
            <a:endParaRPr kumimoji="0" lang="en-US" altLang="ja-JP" b="0" i="0" u="none" strike="noStrike" cap="none" normalizeH="0" baseline="0" dirty="0">
              <a:ln>
                <a:noFill/>
              </a:ln>
              <a:solidFill>
                <a:schemeClr val="tx1"/>
              </a:solidFill>
              <a:effectLst/>
              <a:latin typeface="+mj-lt"/>
            </a:endParaRPr>
          </a:p>
          <a:p>
            <a:pPr marL="457200" lvl="1" indent="0">
              <a:lnSpc>
                <a:spcPct val="100000"/>
              </a:lnSpc>
              <a:spcAft>
                <a:spcPts val="600"/>
              </a:spcAft>
              <a:buNone/>
            </a:pPr>
            <a:r>
              <a:rPr lang="en-US" altLang="ja-JP" dirty="0">
                <a:latin typeface="+mj-lt"/>
                <a:ea typeface="Palatino Linotype" panose="02040502050505030304" pitchFamily="18" charset="0"/>
                <a:cs typeface="Calibri Light" panose="020F0302020204030204" pitchFamily="34" charset="0"/>
              </a:rPr>
              <a:t>Strategic Planning Process</a:t>
            </a:r>
            <a:endParaRPr kumimoji="0" lang="en-US" altLang="ja-JP" b="0" i="0" u="none" strike="noStrike" cap="none" normalizeH="0" baseline="0" dirty="0">
              <a:ln>
                <a:noFill/>
              </a:ln>
              <a:solidFill>
                <a:schemeClr val="tx1"/>
              </a:solidFill>
              <a:effectLst/>
              <a:latin typeface="+mj-lt"/>
            </a:endParaRPr>
          </a:p>
          <a:p>
            <a:pPr marL="457200" lvl="1" indent="0">
              <a:lnSpc>
                <a:spcPct val="100000"/>
              </a:lnSpc>
              <a:spcAft>
                <a:spcPts val="600"/>
              </a:spcAft>
              <a:buNone/>
            </a:pPr>
            <a:r>
              <a:rPr lang="en-US" altLang="ja-JP" dirty="0">
                <a:latin typeface="+mj-lt"/>
                <a:ea typeface="Palatino Linotype" panose="02040502050505030304" pitchFamily="18" charset="0"/>
                <a:cs typeface="Calibri Light" panose="020F0302020204030204" pitchFamily="34" charset="0"/>
              </a:rPr>
              <a:t>Strategic Plan Workgroup</a:t>
            </a:r>
            <a:endParaRPr kumimoji="0" lang="en-US" altLang="ja-JP"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ts val="600"/>
              </a:spcAft>
              <a:buClrTx/>
              <a:buSzTx/>
              <a:buFontTx/>
              <a:buNone/>
              <a:tabLst>
                <a:tab pos="6851650" algn="r"/>
              </a:tabLst>
            </a:pPr>
            <a:r>
              <a:rPr kumimoji="0" lang="en-US" altLang="ja-JP" b="0" i="0" u="none" strike="noStrike" cap="none" normalizeH="0" baseline="0" dirty="0">
                <a:ln>
                  <a:noFill/>
                </a:ln>
                <a:solidFill>
                  <a:schemeClr val="tx1"/>
                </a:solidFill>
                <a:effectLst/>
                <a:latin typeface="+mj-lt"/>
                <a:ea typeface="Palatino Linotype" panose="02040502050505030304" pitchFamily="18" charset="0"/>
                <a:cs typeface="Calibri Light" panose="020F0302020204030204" pitchFamily="34" charset="0"/>
              </a:rPr>
              <a:t>Strategic Priorities overview</a:t>
            </a:r>
            <a:endParaRPr kumimoji="0" lang="en-US" altLang="ja-JP" b="0" i="0" u="none" strike="noStrike" cap="none" normalizeH="0" baseline="0" dirty="0">
              <a:ln>
                <a:noFill/>
              </a:ln>
              <a:solidFill>
                <a:schemeClr val="tx1"/>
              </a:solidFill>
              <a:effectLst/>
              <a:latin typeface="+mj-lt"/>
            </a:endParaRPr>
          </a:p>
          <a:p>
            <a:pPr marL="457200" lvl="1" indent="0">
              <a:lnSpc>
                <a:spcPct val="100000"/>
              </a:lnSpc>
              <a:spcAft>
                <a:spcPts val="600"/>
              </a:spcAft>
              <a:buNone/>
            </a:pPr>
            <a:r>
              <a:rPr lang="en-US" altLang="ja-JP" dirty="0">
                <a:latin typeface="+mj-lt"/>
                <a:ea typeface="Palatino Linotype" panose="02040502050505030304" pitchFamily="18" charset="0"/>
                <a:cs typeface="Calibri Light" panose="020F0302020204030204" pitchFamily="34" charset="0"/>
              </a:rPr>
              <a:t>Strategic Priority #1</a:t>
            </a:r>
            <a:endParaRPr kumimoji="0" lang="en-US" altLang="ja-JP" b="0" i="0" u="none" strike="noStrike" cap="none" normalizeH="0" baseline="0" dirty="0">
              <a:ln>
                <a:noFill/>
              </a:ln>
              <a:solidFill>
                <a:schemeClr val="tx1"/>
              </a:solidFill>
              <a:effectLst/>
              <a:latin typeface="+mj-lt"/>
            </a:endParaRPr>
          </a:p>
          <a:p>
            <a:pPr marL="914400" lvl="2" indent="0">
              <a:lnSpc>
                <a:spcPct val="100000"/>
              </a:lnSpc>
              <a:spcAft>
                <a:spcPts val="600"/>
              </a:spcAft>
              <a:buNone/>
            </a:pPr>
            <a:r>
              <a:rPr lang="en-US" altLang="ja-JP" sz="1600" dirty="0">
                <a:latin typeface="+mj-lt"/>
                <a:ea typeface="Palatino Linotype" panose="02040502050505030304" pitchFamily="18" charset="0"/>
                <a:cs typeface="Calibri Light" panose="020F0302020204030204" pitchFamily="34" charset="0"/>
              </a:rPr>
              <a:t>Contributing Factors - Community Resources – Strategies - Expected Change</a:t>
            </a:r>
            <a:endParaRPr kumimoji="0" lang="en-US" altLang="ja-JP" sz="1600" b="0" i="0" u="none" strike="noStrike" cap="none" normalizeH="0" baseline="0" dirty="0">
              <a:ln>
                <a:noFill/>
              </a:ln>
              <a:solidFill>
                <a:schemeClr val="tx1"/>
              </a:solidFill>
              <a:effectLst/>
              <a:latin typeface="+mj-lt"/>
            </a:endParaRPr>
          </a:p>
          <a:p>
            <a:pPr marL="457200" lvl="1" indent="0">
              <a:lnSpc>
                <a:spcPct val="100000"/>
              </a:lnSpc>
              <a:spcAft>
                <a:spcPts val="600"/>
              </a:spcAft>
              <a:buNone/>
            </a:pPr>
            <a:r>
              <a:rPr kumimoji="0" lang="en-US" altLang="ja-JP" b="0" i="0" u="none" strike="noStrike" cap="none" normalizeH="0" baseline="0" dirty="0">
                <a:ln>
                  <a:noFill/>
                </a:ln>
                <a:solidFill>
                  <a:schemeClr val="tx1"/>
                </a:solidFill>
                <a:effectLst/>
                <a:latin typeface="+mj-lt"/>
                <a:ea typeface="Palatino Linotype" panose="02040502050505030304" pitchFamily="18" charset="0"/>
                <a:cs typeface="Calibri Light" panose="020F0302020204030204" pitchFamily="34" charset="0"/>
              </a:rPr>
              <a:t>Strategic Priority #2</a:t>
            </a:r>
          </a:p>
          <a:p>
            <a:pPr marL="914400" lvl="2" indent="0">
              <a:lnSpc>
                <a:spcPct val="100000"/>
              </a:lnSpc>
              <a:spcAft>
                <a:spcPts val="600"/>
              </a:spcAft>
              <a:buNone/>
            </a:pPr>
            <a:r>
              <a:rPr lang="en-US" altLang="ja-JP" sz="1600" dirty="0">
                <a:latin typeface="+mj-lt"/>
                <a:ea typeface="Palatino Linotype" panose="02040502050505030304" pitchFamily="18" charset="0"/>
                <a:cs typeface="Calibri Light" panose="020F0302020204030204" pitchFamily="34" charset="0"/>
              </a:rPr>
              <a:t>Contributing Factors - Community Resources – Strategies - Expected Change</a:t>
            </a:r>
            <a:endParaRPr kumimoji="0" lang="en-US" altLang="ja-JP" sz="1600"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ts val="600"/>
              </a:spcAft>
              <a:buClrTx/>
              <a:buSzTx/>
              <a:buFontTx/>
              <a:buNone/>
              <a:tabLst>
                <a:tab pos="6851650" algn="r"/>
              </a:tabLst>
            </a:pPr>
            <a:r>
              <a:rPr kumimoji="0" lang="en-US" altLang="ja-JP" b="0" i="0" u="none" strike="noStrike" cap="none" normalizeH="0" baseline="0" dirty="0">
                <a:ln>
                  <a:noFill/>
                </a:ln>
                <a:solidFill>
                  <a:schemeClr val="tx1"/>
                </a:solidFill>
                <a:effectLst/>
                <a:latin typeface="+mj-lt"/>
                <a:ea typeface="Palatino Linotype" panose="02040502050505030304" pitchFamily="18" charset="0"/>
                <a:cs typeface="Calibri Light" panose="020F0302020204030204" pitchFamily="34" charset="0"/>
              </a:rPr>
              <a:t>Appendix</a:t>
            </a:r>
            <a:endParaRPr kumimoji="0" lang="en-US" altLang="ja-JP" b="0" i="0" u="none" strike="noStrike" cap="none" normalizeH="0" baseline="0" dirty="0">
              <a:ln>
                <a:noFill/>
              </a:ln>
              <a:solidFill>
                <a:schemeClr val="tx1"/>
              </a:solidFill>
              <a:effectLst/>
              <a:latin typeface="+mj-lt"/>
            </a:endParaRPr>
          </a:p>
        </p:txBody>
      </p:sp>
    </p:spTree>
    <p:extLst>
      <p:ext uri="{BB962C8B-B14F-4D97-AF65-F5344CB8AC3E}">
        <p14:creationId xmlns:p14="http://schemas.microsoft.com/office/powerpoint/2010/main" val="3232086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2D9E4-86EB-95FA-168B-71E0EFBD1AFA}"/>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Soliciting and Addressing Stakeholder Feedback on the Plan</a:t>
            </a:r>
          </a:p>
        </p:txBody>
      </p:sp>
      <p:sp>
        <p:nvSpPr>
          <p:cNvPr id="3" name="Content Placeholder 2">
            <a:extLst>
              <a:ext uri="{FF2B5EF4-FFF2-40B4-BE49-F238E27FC236}">
                <a16:creationId xmlns:a16="http://schemas.microsoft.com/office/drawing/2014/main" id="{F1AC00D7-7289-CE92-EBA0-F0CA7F530D99}"/>
              </a:ext>
            </a:extLst>
          </p:cNvPr>
          <p:cNvSpPr>
            <a:spLocks noGrp="1"/>
          </p:cNvSpPr>
          <p:nvPr>
            <p:ph idx="1"/>
          </p:nvPr>
        </p:nvSpPr>
        <p:spPr/>
        <p:txBody>
          <a:bodyPr>
            <a:normAutofit/>
          </a:bodyPr>
          <a:lstStyle/>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tab pos="685800" algn="l"/>
              </a:tabLst>
              <a:defRPr/>
            </a:pPr>
            <a:endParaRPr lang="en-US" sz="2800" b="1" u="sng"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tab pos="685800" algn="l"/>
              </a:tabLst>
              <a:defRPr/>
            </a:pPr>
            <a:r>
              <a:rPr lang="en-US" sz="2800" dirty="0">
                <a:effectLst/>
                <a:latin typeface="Calibri" panose="020F0502020204030204" pitchFamily="34" charset="0"/>
                <a:ea typeface="Calibri" panose="020F0502020204030204" pitchFamily="34" charset="0"/>
              </a:rPr>
              <a:t>How and when do we want to our stakeholders to receive the draft for review?</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tab pos="685800" algn="l"/>
              </a:tabLst>
              <a:defRPr/>
            </a:pPr>
            <a:endParaRPr lang="en-US" dirty="0">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tab pos="685800" algn="l"/>
              </a:tabLst>
              <a:defRPr/>
            </a:pPr>
            <a:r>
              <a:rPr lang="en-US" sz="2800" dirty="0">
                <a:effectLst/>
                <a:latin typeface="Calibri" panose="020F0502020204030204" pitchFamily="34" charset="0"/>
                <a:ea typeface="Calibri" panose="020F0502020204030204" pitchFamily="34" charset="0"/>
              </a:rPr>
              <a:t>How will we get their feedback? </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tab pos="685800" algn="l"/>
              </a:tabLst>
              <a:defRPr/>
            </a:pPr>
            <a:endParaRPr lang="en-US" dirty="0">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tab pos="685800" algn="l"/>
              </a:tabLst>
              <a:defRPr/>
            </a:pPr>
            <a:r>
              <a:rPr lang="en-US" sz="2800" dirty="0">
                <a:effectLst/>
                <a:latin typeface="Calibri" panose="020F0502020204030204" pitchFamily="34" charset="0"/>
                <a:ea typeface="Calibri" panose="020F0502020204030204" pitchFamily="34" charset="0"/>
              </a:rPr>
              <a:t>How will we address their requested revisions? </a:t>
            </a:r>
            <a:endParaRPr lang="en-US" sz="2800" b="0" u="none"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1976915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6DF05-55A0-AC81-BC0D-3E1D72D63E07}"/>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Wrap-Up and Next Steps</a:t>
            </a:r>
          </a:p>
        </p:txBody>
      </p:sp>
      <p:sp>
        <p:nvSpPr>
          <p:cNvPr id="3" name="Text Placeholder 2">
            <a:extLst>
              <a:ext uri="{FF2B5EF4-FFF2-40B4-BE49-F238E27FC236}">
                <a16:creationId xmlns:a16="http://schemas.microsoft.com/office/drawing/2014/main" id="{2D448C97-7451-2638-EF23-86543FD6050C}"/>
              </a:ext>
            </a:extLst>
          </p:cNvPr>
          <p:cNvSpPr>
            <a:spLocks noGrp="1"/>
          </p:cNvSpPr>
          <p:nvPr>
            <p:ph type="body" idx="1"/>
          </p:nvPr>
        </p:nvSpPr>
        <p:spPr/>
        <p:txBody>
          <a:bodyPr/>
          <a:lstStyle/>
          <a:p>
            <a:r>
              <a:rPr lang="en-US" dirty="0"/>
              <a:t>10 minutes</a:t>
            </a:r>
          </a:p>
        </p:txBody>
      </p:sp>
    </p:spTree>
    <p:extLst>
      <p:ext uri="{BB962C8B-B14F-4D97-AF65-F5344CB8AC3E}">
        <p14:creationId xmlns:p14="http://schemas.microsoft.com/office/powerpoint/2010/main" val="3367425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B34DF-608C-6784-D8C6-20F624D66C12}"/>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Assignments</a:t>
            </a:r>
          </a:p>
        </p:txBody>
      </p:sp>
      <p:sp>
        <p:nvSpPr>
          <p:cNvPr id="3" name="Content Placeholder 2">
            <a:extLst>
              <a:ext uri="{FF2B5EF4-FFF2-40B4-BE49-F238E27FC236}">
                <a16:creationId xmlns:a16="http://schemas.microsoft.com/office/drawing/2014/main" id="{E8ACC551-F074-A701-BDB6-168B24BA90C9}"/>
              </a:ext>
            </a:extLst>
          </p:cNvPr>
          <p:cNvSpPr>
            <a:spLocks noGrp="1"/>
          </p:cNvSpPr>
          <p:nvPr>
            <p:ph idx="1"/>
          </p:nvPr>
        </p:nvSpPr>
        <p:spPr>
          <a:xfrm>
            <a:off x="838200" y="1690688"/>
            <a:ext cx="10515600" cy="4924425"/>
          </a:xfrm>
        </p:spPr>
        <p:txBody>
          <a:bodyPr>
            <a:normAutofit/>
          </a:bodyPr>
          <a:lstStyle/>
          <a:p>
            <a:pPr>
              <a:lnSpc>
                <a:spcPct val="120000"/>
              </a:lnSpc>
              <a:spcBef>
                <a:spcPts val="600"/>
              </a:spcBef>
            </a:pPr>
            <a:r>
              <a:rPr lang="en-US" sz="2400" dirty="0">
                <a:latin typeface="+mj-lt"/>
                <a:cs typeface="Times New Roman" panose="02020603050405020304" pitchFamily="18" charset="0"/>
              </a:rPr>
              <a:t>Notetaker: Make sure all information and decisions are captured in the notes and send the notes out</a:t>
            </a:r>
          </a:p>
          <a:p>
            <a:pPr>
              <a:lnSpc>
                <a:spcPct val="120000"/>
              </a:lnSpc>
              <a:spcBef>
                <a:spcPts val="600"/>
              </a:spcBef>
            </a:pPr>
            <a:r>
              <a:rPr lang="en-US" sz="2400" dirty="0">
                <a:latin typeface="+mj-lt"/>
                <a:cs typeface="Times New Roman" panose="02020603050405020304" pitchFamily="18" charset="0"/>
              </a:rPr>
              <a:t>Upload the Strategic Plan template onto the shared document drive and give everyone access to edit</a:t>
            </a:r>
          </a:p>
          <a:p>
            <a:pPr>
              <a:lnSpc>
                <a:spcPct val="120000"/>
              </a:lnSpc>
              <a:spcBef>
                <a:spcPts val="600"/>
              </a:spcBef>
            </a:pPr>
            <a:r>
              <a:rPr lang="en-US" sz="2400" dirty="0">
                <a:latin typeface="+mj-lt"/>
                <a:cs typeface="Times New Roman" panose="02020603050405020304" pitchFamily="18" charset="0"/>
              </a:rPr>
              <a:t>Everyone writes their assigned section</a:t>
            </a:r>
          </a:p>
          <a:p>
            <a:pPr>
              <a:lnSpc>
                <a:spcPct val="120000"/>
              </a:lnSpc>
              <a:spcBef>
                <a:spcPts val="600"/>
              </a:spcBef>
            </a:pPr>
            <a:r>
              <a:rPr lang="en-US" sz="2400" dirty="0">
                <a:latin typeface="+mj-lt"/>
                <a:cs typeface="Times New Roman" panose="02020603050405020304" pitchFamily="18" charset="0"/>
              </a:rPr>
              <a:t>Solicit feedback from stakeholders and incorporate relevant feedback into the plan</a:t>
            </a:r>
          </a:p>
          <a:p>
            <a:pPr lvl="1">
              <a:lnSpc>
                <a:spcPct val="120000"/>
              </a:lnSpc>
              <a:spcBef>
                <a:spcPts val="600"/>
              </a:spcBef>
            </a:pPr>
            <a:r>
              <a:rPr lang="en-US" dirty="0">
                <a:latin typeface="+mj-lt"/>
                <a:cs typeface="Times New Roman" panose="02020603050405020304" pitchFamily="18" charset="0"/>
              </a:rPr>
              <a:t>You’re not asking for feedback on the priorities or strategies at this time, only on the contents of the plan</a:t>
            </a:r>
          </a:p>
          <a:p>
            <a:pPr>
              <a:lnSpc>
                <a:spcPct val="120000"/>
              </a:lnSpc>
              <a:spcBef>
                <a:spcPts val="600"/>
              </a:spcBef>
            </a:pPr>
            <a:r>
              <a:rPr lang="en-US" sz="2400" dirty="0">
                <a:latin typeface="+mj-lt"/>
                <a:cs typeface="Times New Roman" panose="02020603050405020304" pitchFamily="18" charset="0"/>
              </a:rPr>
              <a:t>Anything else?</a:t>
            </a:r>
          </a:p>
          <a:p>
            <a:endParaRPr lang="en-US" sz="1600" dirty="0"/>
          </a:p>
        </p:txBody>
      </p:sp>
    </p:spTree>
    <p:extLst>
      <p:ext uri="{BB962C8B-B14F-4D97-AF65-F5344CB8AC3E}">
        <p14:creationId xmlns:p14="http://schemas.microsoft.com/office/powerpoint/2010/main" val="2013446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1B122-437F-F563-0D6E-88D6371B2DCA}"/>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Meeting #6 Preview</a:t>
            </a:r>
          </a:p>
        </p:txBody>
      </p:sp>
      <p:sp>
        <p:nvSpPr>
          <p:cNvPr id="3" name="Content Placeholder 2">
            <a:extLst>
              <a:ext uri="{FF2B5EF4-FFF2-40B4-BE49-F238E27FC236}">
                <a16:creationId xmlns:a16="http://schemas.microsoft.com/office/drawing/2014/main" id="{F2913C3F-CF3C-A6B2-88BD-AFD08F54A95F}"/>
              </a:ext>
            </a:extLst>
          </p:cNvPr>
          <p:cNvSpPr>
            <a:spLocks noGrp="1"/>
          </p:cNvSpPr>
          <p:nvPr>
            <p:ph idx="1"/>
          </p:nvPr>
        </p:nvSpPr>
        <p:spPr/>
        <p:txBody>
          <a:bodyPr>
            <a:normAutofit/>
          </a:bodyPr>
          <a:lstStyle/>
          <a:p>
            <a:pPr marL="0" indent="0">
              <a:lnSpc>
                <a:spcPct val="107000"/>
              </a:lnSpc>
              <a:spcBef>
                <a:spcPts val="0"/>
              </a:spcBef>
              <a:spcAft>
                <a:spcPts val="800"/>
              </a:spcAft>
              <a:buNone/>
            </a:pPr>
            <a:r>
              <a:rPr lang="en-US" sz="2600" dirty="0">
                <a:latin typeface="Calibri Light" panose="020F0302020204030204" pitchFamily="34" charset="0"/>
                <a:ea typeface="Calibri" panose="020F0502020204030204" pitchFamily="34" charset="0"/>
                <a:cs typeface="Times New Roman" panose="02020603050405020304" pitchFamily="18" charset="0"/>
              </a:rPr>
              <a:t>DATE:</a:t>
            </a:r>
          </a:p>
          <a:p>
            <a:pPr marL="0" indent="0">
              <a:lnSpc>
                <a:spcPct val="107000"/>
              </a:lnSpc>
              <a:spcBef>
                <a:spcPts val="0"/>
              </a:spcBef>
              <a:spcAft>
                <a:spcPts val="800"/>
              </a:spcAft>
              <a:buNone/>
            </a:pPr>
            <a:r>
              <a:rPr lang="en-US" sz="2600" dirty="0">
                <a:latin typeface="Calibri Light" panose="020F0302020204030204" pitchFamily="34" charset="0"/>
                <a:ea typeface="Calibri" panose="020F0502020204030204" pitchFamily="34" charset="0"/>
                <a:cs typeface="Times New Roman" panose="02020603050405020304" pitchFamily="18" charset="0"/>
              </a:rPr>
              <a:t>TIME:</a:t>
            </a:r>
          </a:p>
          <a:p>
            <a:pPr marL="0" indent="0">
              <a:lnSpc>
                <a:spcPct val="107000"/>
              </a:lnSpc>
              <a:spcBef>
                <a:spcPts val="0"/>
              </a:spcBef>
              <a:spcAft>
                <a:spcPts val="800"/>
              </a:spcAft>
              <a:buNone/>
            </a:pPr>
            <a:r>
              <a:rPr lang="en-US" sz="2600" dirty="0">
                <a:latin typeface="Calibri Light" panose="020F0302020204030204" pitchFamily="34" charset="0"/>
                <a:ea typeface="Calibri" panose="020F0502020204030204" pitchFamily="34" charset="0"/>
                <a:cs typeface="Times New Roman" panose="02020603050405020304" pitchFamily="18" charset="0"/>
              </a:rPr>
              <a:t>LOCATION:</a:t>
            </a:r>
          </a:p>
          <a:p>
            <a:pPr marL="0" indent="0">
              <a:lnSpc>
                <a:spcPct val="107000"/>
              </a:lnSpc>
              <a:spcBef>
                <a:spcPts val="0"/>
              </a:spcBef>
              <a:spcAft>
                <a:spcPts val="800"/>
              </a:spcAft>
              <a:buNone/>
            </a:pPr>
            <a:endParaRPr lang="en-US" sz="2600" dirty="0">
              <a:latin typeface="Calibri Light" panose="020F0302020204030204" pitchFamily="34" charset="0"/>
              <a:cs typeface="Times New Roman" panose="02020603050405020304" pitchFamily="18" charset="0"/>
            </a:endParaRPr>
          </a:p>
          <a:p>
            <a:pPr marL="0" indent="0">
              <a:lnSpc>
                <a:spcPct val="107000"/>
              </a:lnSpc>
              <a:spcBef>
                <a:spcPts val="0"/>
              </a:spcBef>
              <a:buNone/>
            </a:pPr>
            <a:r>
              <a:rPr lang="en-US" sz="2600" dirty="0">
                <a:latin typeface="Calibri Light" panose="020F0302020204030204" pitchFamily="34" charset="0"/>
                <a:cs typeface="Times New Roman" panose="02020603050405020304" pitchFamily="18" charset="0"/>
              </a:rPr>
              <a:t>In Meeting #6, we’ll get a larger group of stakeholders together with our planning group to vote on adopting the plan and start outlining the steps to implement the plan. </a:t>
            </a:r>
          </a:p>
        </p:txBody>
      </p:sp>
    </p:spTree>
    <p:extLst>
      <p:ext uri="{BB962C8B-B14F-4D97-AF65-F5344CB8AC3E}">
        <p14:creationId xmlns:p14="http://schemas.microsoft.com/office/powerpoint/2010/main" val="4250229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AA2F7-9E71-C555-80AB-C7AC00A2C2F8}"/>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Check-Out Discussion: </a:t>
            </a:r>
            <a:br>
              <a:rPr lang="en-US" sz="4000" dirty="0">
                <a:solidFill>
                  <a:srgbClr val="9F2936"/>
                </a:solidFill>
                <a:latin typeface="Century Gothic" panose="020B0502020202020204" pitchFamily="34" charset="0"/>
                <a:cs typeface="Times New Roman" panose="02020603050405020304" pitchFamily="18" charset="0"/>
              </a:rPr>
            </a:br>
            <a:r>
              <a:rPr lang="en-US" sz="4000" dirty="0">
                <a:solidFill>
                  <a:srgbClr val="9F2936"/>
                </a:solidFill>
                <a:latin typeface="Century Gothic" panose="020B0502020202020204" pitchFamily="34" charset="0"/>
                <a:cs typeface="Times New Roman" panose="02020603050405020304" pitchFamily="18" charset="0"/>
              </a:rPr>
              <a:t>How did this meeting go? </a:t>
            </a:r>
          </a:p>
        </p:txBody>
      </p:sp>
      <p:sp>
        <p:nvSpPr>
          <p:cNvPr id="3" name="Content Placeholder 2">
            <a:extLst>
              <a:ext uri="{FF2B5EF4-FFF2-40B4-BE49-F238E27FC236}">
                <a16:creationId xmlns:a16="http://schemas.microsoft.com/office/drawing/2014/main" id="{72F71E0B-6D80-D47F-B791-92E248AF43C6}"/>
              </a:ext>
            </a:extLst>
          </p:cNvPr>
          <p:cNvSpPr>
            <a:spLocks noGrp="1"/>
          </p:cNvSpPr>
          <p:nvPr>
            <p:ph idx="1"/>
          </p:nvPr>
        </p:nvSpPr>
        <p:spPr>
          <a:xfrm>
            <a:off x="838200" y="2471737"/>
            <a:ext cx="10515600" cy="3705225"/>
          </a:xfrm>
        </p:spPr>
        <p:txBody>
          <a:bodyPr/>
          <a:lstStyle/>
          <a:p>
            <a:pPr marL="0" indent="0">
              <a:buNone/>
            </a:pPr>
            <a:r>
              <a:rPr lang="en-US" dirty="0"/>
              <a:t>What worked well or didn’t work well with the meeting? </a:t>
            </a:r>
          </a:p>
          <a:p>
            <a:pPr marL="0" indent="0">
              <a:buNone/>
            </a:pPr>
            <a:r>
              <a:rPr lang="en-US" dirty="0"/>
              <a:t>How can we run our future meetings better?</a:t>
            </a:r>
          </a:p>
        </p:txBody>
      </p:sp>
    </p:spTree>
    <p:extLst>
      <p:ext uri="{BB962C8B-B14F-4D97-AF65-F5344CB8AC3E}">
        <p14:creationId xmlns:p14="http://schemas.microsoft.com/office/powerpoint/2010/main" val="4004668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lose up of flowers in a vase&#10;&#10;Description automatically generated">
            <a:extLst>
              <a:ext uri="{FF2B5EF4-FFF2-40B4-BE49-F238E27FC236}">
                <a16:creationId xmlns:a16="http://schemas.microsoft.com/office/drawing/2014/main" id="{1685792E-53BE-6094-12FC-741A2C7518F3}"/>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5240" y="0"/>
            <a:ext cx="12161520" cy="6858000"/>
          </a:xfrm>
          <a:prstGeom prst="rect">
            <a:avLst/>
          </a:prstGeom>
        </p:spPr>
      </p:pic>
      <p:sp>
        <p:nvSpPr>
          <p:cNvPr id="2" name="TextBox 1">
            <a:extLst>
              <a:ext uri="{FF2B5EF4-FFF2-40B4-BE49-F238E27FC236}">
                <a16:creationId xmlns:a16="http://schemas.microsoft.com/office/drawing/2014/main" id="{E6C7CAAF-D384-AB49-6E38-C583B8A98B34}"/>
              </a:ext>
            </a:extLst>
          </p:cNvPr>
          <p:cNvSpPr txBox="1"/>
          <p:nvPr/>
        </p:nvSpPr>
        <p:spPr>
          <a:xfrm>
            <a:off x="-3049" y="534385"/>
            <a:ext cx="12176760" cy="769441"/>
          </a:xfrm>
          <a:prstGeom prst="rect">
            <a:avLst/>
          </a:prstGeom>
          <a:noFill/>
        </p:spPr>
        <p:txBody>
          <a:bodyPr wrap="square" rtlCol="0">
            <a:spAutoFit/>
          </a:bodyPr>
          <a:lstStyle/>
          <a:p>
            <a:pPr algn="ctr"/>
            <a:r>
              <a:rPr lang="en-US" sz="4400" b="1" dirty="0">
                <a:solidFill>
                  <a:srgbClr val="111B0B"/>
                </a:solidFill>
                <a:latin typeface="Dreaming Outloud Script Pro" panose="020F0502020204030204" pitchFamily="66" charset="0"/>
                <a:cs typeface="Dreaming Outloud Script Pro" panose="020F0502020204030204" pitchFamily="66" charset="0"/>
              </a:rPr>
              <a:t>Only 1 more meeting to go!</a:t>
            </a:r>
          </a:p>
        </p:txBody>
      </p:sp>
    </p:spTree>
    <p:extLst>
      <p:ext uri="{BB962C8B-B14F-4D97-AF65-F5344CB8AC3E}">
        <p14:creationId xmlns:p14="http://schemas.microsoft.com/office/powerpoint/2010/main" val="2276888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66CFA-F098-209D-255C-41A761037E1D}"/>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Welcome, Introductions, &amp; Overview</a:t>
            </a:r>
          </a:p>
        </p:txBody>
      </p:sp>
      <p:sp>
        <p:nvSpPr>
          <p:cNvPr id="3" name="Text Placeholder 2">
            <a:extLst>
              <a:ext uri="{FF2B5EF4-FFF2-40B4-BE49-F238E27FC236}">
                <a16:creationId xmlns:a16="http://schemas.microsoft.com/office/drawing/2014/main" id="{DF5399A0-524F-D8D2-A865-C3025AF4E2CD}"/>
              </a:ext>
            </a:extLst>
          </p:cNvPr>
          <p:cNvSpPr>
            <a:spLocks noGrp="1"/>
          </p:cNvSpPr>
          <p:nvPr>
            <p:ph type="body" idx="1"/>
          </p:nvPr>
        </p:nvSpPr>
        <p:spPr/>
        <p:txBody>
          <a:bodyPr>
            <a:normAutofit/>
          </a:bodyPr>
          <a:lstStyle/>
          <a:p>
            <a:r>
              <a:rPr lang="en-US" dirty="0"/>
              <a:t>10 minutes</a:t>
            </a:r>
          </a:p>
        </p:txBody>
      </p:sp>
    </p:spTree>
    <p:extLst>
      <p:ext uri="{BB962C8B-B14F-4D97-AF65-F5344CB8AC3E}">
        <p14:creationId xmlns:p14="http://schemas.microsoft.com/office/powerpoint/2010/main" val="2273742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DDEA-D036-C9CF-E7B9-027AB6979844}"/>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Meeting Logistics and Overview </a:t>
            </a:r>
          </a:p>
        </p:txBody>
      </p:sp>
      <p:sp>
        <p:nvSpPr>
          <p:cNvPr id="4" name="Rectangle 1">
            <a:extLst>
              <a:ext uri="{FF2B5EF4-FFF2-40B4-BE49-F238E27FC236}">
                <a16:creationId xmlns:a16="http://schemas.microsoft.com/office/drawing/2014/main" id="{F966A6E6-2DF6-9201-6FC3-2C2E4F42BF81}"/>
              </a:ext>
            </a:extLst>
          </p:cNvPr>
          <p:cNvSpPr>
            <a:spLocks noGrp="1" noChangeArrowheads="1"/>
          </p:cNvSpPr>
          <p:nvPr>
            <p:ph idx="1"/>
          </p:nvPr>
        </p:nvSpPr>
        <p:spPr bwMode="auto">
          <a:xfrm>
            <a:off x="970402" y="2318975"/>
            <a:ext cx="818461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742950" indent="-742950">
              <a:lnSpc>
                <a:spcPct val="100000"/>
              </a:lnSpc>
              <a:buFont typeface="+mj-lt"/>
              <a:buAutoNum type="arabicPeriod"/>
            </a:pPr>
            <a:r>
              <a:rPr lang="en-US" altLang="en-US" sz="3200" dirty="0">
                <a:latin typeface="+mj-lt"/>
                <a:cs typeface="Times New Roman" panose="02020603050405020304" pitchFamily="18" charset="0"/>
              </a:rPr>
              <a:t>Team “check-in” and introductions</a:t>
            </a:r>
          </a:p>
          <a:p>
            <a:pPr marL="742950" indent="-742950">
              <a:lnSpc>
                <a:spcPct val="100000"/>
              </a:lnSpc>
              <a:buFont typeface="+mj-lt"/>
              <a:buAutoNum type="arabicPeriod"/>
            </a:pPr>
            <a:r>
              <a:rPr lang="en-US" altLang="en-US" sz="3200" dirty="0">
                <a:latin typeface="+mj-lt"/>
                <a:cs typeface="Times New Roman" panose="02020603050405020304" pitchFamily="18" charset="0"/>
              </a:rPr>
              <a:t>Identify a notetaker and timekeeper</a:t>
            </a:r>
          </a:p>
          <a:p>
            <a:pPr marL="742950" indent="-742950">
              <a:lnSpc>
                <a:spcPct val="100000"/>
              </a:lnSpc>
              <a:buFont typeface="+mj-lt"/>
              <a:buAutoNum type="arabicPeriod"/>
            </a:pPr>
            <a:r>
              <a:rPr lang="en-US" altLang="en-US" sz="3200" dirty="0">
                <a:latin typeface="+mj-lt"/>
                <a:cs typeface="Times New Roman" panose="02020603050405020304" pitchFamily="18" charset="0"/>
              </a:rPr>
              <a:t>Review access to shared documents</a:t>
            </a:r>
          </a:p>
        </p:txBody>
      </p:sp>
    </p:spTree>
    <p:extLst>
      <p:ext uri="{BB962C8B-B14F-4D97-AF65-F5344CB8AC3E}">
        <p14:creationId xmlns:p14="http://schemas.microsoft.com/office/powerpoint/2010/main" val="2247260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D6041-1DB2-0CC6-842D-8B018B0DB93C}"/>
              </a:ext>
            </a:extLst>
          </p:cNvPr>
          <p:cNvSpPr>
            <a:spLocks noGrp="1"/>
          </p:cNvSpPr>
          <p:nvPr>
            <p:ph type="title"/>
          </p:nvPr>
        </p:nvSpPr>
        <p:spPr/>
        <p:txBody>
          <a:bodyPr/>
          <a:lstStyle/>
          <a:p>
            <a:r>
              <a:rPr lang="en-US" altLang="en-US" sz="4000" dirty="0">
                <a:solidFill>
                  <a:srgbClr val="9F2936"/>
                </a:solidFill>
                <a:latin typeface="Century Gothic" panose="020B0502020202020204" pitchFamily="34" charset="0"/>
                <a:cs typeface="Times New Roman" panose="02020603050405020304" pitchFamily="18" charset="0"/>
              </a:rPr>
              <a:t>Meeting Objectives</a:t>
            </a:r>
            <a:endParaRPr lang="en-US" sz="4000" dirty="0">
              <a:solidFill>
                <a:srgbClr val="9F2936"/>
              </a:solidFill>
              <a:latin typeface="Century Gothic" panose="020B0502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7D4C36F-D278-E9B3-E209-7A462F27D030}"/>
              </a:ext>
            </a:extLst>
          </p:cNvPr>
          <p:cNvSpPr>
            <a:spLocks noGrp="1"/>
          </p:cNvSpPr>
          <p:nvPr>
            <p:ph idx="1"/>
          </p:nvPr>
        </p:nvSpPr>
        <p:spPr/>
        <p:txBody>
          <a:bodyPr>
            <a:normAutofit/>
          </a:bodyPr>
          <a:lstStyle/>
          <a:p>
            <a:pPr marL="342900" marR="0" lvl="0" indent="-342900">
              <a:lnSpc>
                <a:spcPct val="150000"/>
              </a:lnSpc>
              <a:spcBef>
                <a:spcPts val="0"/>
              </a:spcBef>
              <a:spcAft>
                <a:spcPts val="0"/>
              </a:spcAft>
              <a:buFont typeface="+mj-lt"/>
              <a:buAutoNum type="arabicPeriod"/>
            </a:pPr>
            <a:r>
              <a:rPr lang="en-US" sz="3200" dirty="0">
                <a:latin typeface="+mj-lt"/>
                <a:cs typeface="Times New Roman" panose="02020603050405020304" pitchFamily="18" charset="0"/>
              </a:rPr>
              <a:t>Finalize the strategy selection</a:t>
            </a:r>
          </a:p>
          <a:p>
            <a:pPr marL="342900" marR="0" lvl="0" indent="-342900">
              <a:lnSpc>
                <a:spcPct val="150000"/>
              </a:lnSpc>
              <a:spcBef>
                <a:spcPts val="0"/>
              </a:spcBef>
              <a:spcAft>
                <a:spcPts val="0"/>
              </a:spcAft>
              <a:buFont typeface="+mj-lt"/>
              <a:buAutoNum type="arabicPeriod"/>
            </a:pPr>
            <a:r>
              <a:rPr lang="en-US" sz="3200" dirty="0">
                <a:latin typeface="+mj-lt"/>
                <a:cs typeface="Times New Roman" panose="02020603050405020304" pitchFamily="18" charset="0"/>
              </a:rPr>
              <a:t>Review the Strategic Plan Template</a:t>
            </a:r>
          </a:p>
          <a:p>
            <a:pPr marL="342900" marR="0" lvl="0" indent="-342900">
              <a:lnSpc>
                <a:spcPct val="150000"/>
              </a:lnSpc>
              <a:spcBef>
                <a:spcPts val="0"/>
              </a:spcBef>
              <a:spcAft>
                <a:spcPts val="0"/>
              </a:spcAft>
              <a:buFont typeface="+mj-lt"/>
              <a:buAutoNum type="arabicPeriod"/>
            </a:pPr>
            <a:r>
              <a:rPr lang="en-US" sz="3200" dirty="0">
                <a:latin typeface="+mj-lt"/>
                <a:cs typeface="Times New Roman" panose="02020603050405020304" pitchFamily="18" charset="0"/>
              </a:rPr>
              <a:t>Set a process for drafting the Strategic Plan</a:t>
            </a:r>
          </a:p>
          <a:p>
            <a:pPr marL="342900" marR="0" lvl="0" indent="-342900">
              <a:lnSpc>
                <a:spcPct val="150000"/>
              </a:lnSpc>
              <a:spcBef>
                <a:spcPts val="0"/>
              </a:spcBef>
              <a:spcAft>
                <a:spcPts val="800"/>
              </a:spcAft>
              <a:buFont typeface="+mj-lt"/>
              <a:buAutoNum type="arabicPeriod"/>
            </a:pPr>
            <a:r>
              <a:rPr lang="en-US" sz="3200" dirty="0">
                <a:latin typeface="+mj-lt"/>
                <a:cs typeface="Times New Roman" panose="02020603050405020304" pitchFamily="18" charset="0"/>
              </a:rPr>
              <a:t>Wrap up and next steps</a:t>
            </a:r>
          </a:p>
        </p:txBody>
      </p:sp>
    </p:spTree>
    <p:extLst>
      <p:ext uri="{BB962C8B-B14F-4D97-AF65-F5344CB8AC3E}">
        <p14:creationId xmlns:p14="http://schemas.microsoft.com/office/powerpoint/2010/main" val="2218883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66CFA-F098-209D-255C-41A761037E1D}"/>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Review progress on Coalitions Lite </a:t>
            </a:r>
          </a:p>
        </p:txBody>
      </p:sp>
      <p:sp>
        <p:nvSpPr>
          <p:cNvPr id="3" name="Text Placeholder 2">
            <a:extLst>
              <a:ext uri="{FF2B5EF4-FFF2-40B4-BE49-F238E27FC236}">
                <a16:creationId xmlns:a16="http://schemas.microsoft.com/office/drawing/2014/main" id="{DF5399A0-524F-D8D2-A865-C3025AF4E2CD}"/>
              </a:ext>
            </a:extLst>
          </p:cNvPr>
          <p:cNvSpPr>
            <a:spLocks noGrp="1"/>
          </p:cNvSpPr>
          <p:nvPr>
            <p:ph type="body" idx="1"/>
          </p:nvPr>
        </p:nvSpPr>
        <p:spPr/>
        <p:txBody>
          <a:bodyPr>
            <a:normAutofit/>
          </a:bodyPr>
          <a:lstStyle/>
          <a:p>
            <a:r>
              <a:rPr lang="en-US" dirty="0"/>
              <a:t>5 minutes</a:t>
            </a:r>
          </a:p>
        </p:txBody>
      </p:sp>
    </p:spTree>
    <p:extLst>
      <p:ext uri="{BB962C8B-B14F-4D97-AF65-F5344CB8AC3E}">
        <p14:creationId xmlns:p14="http://schemas.microsoft.com/office/powerpoint/2010/main" val="1680001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37D64-5246-8E33-F9AD-B5450912D2A8}"/>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Coalitions Lite Strategic Planning Process</a:t>
            </a:r>
          </a:p>
        </p:txBody>
      </p:sp>
      <p:pic>
        <p:nvPicPr>
          <p:cNvPr id="6" name="Content Placeholder 5" descr="A blue rectangle with white text&#10;&#10;Description automatically generated">
            <a:extLst>
              <a:ext uri="{FF2B5EF4-FFF2-40B4-BE49-F238E27FC236}">
                <a16:creationId xmlns:a16="http://schemas.microsoft.com/office/drawing/2014/main" id="{3A1B2342-5960-E4E7-3313-4C4FCAF91CA4}"/>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2275366"/>
            <a:ext cx="12192000" cy="3104707"/>
          </a:xfrm>
        </p:spPr>
      </p:pic>
    </p:spTree>
    <p:extLst>
      <p:ext uri="{BB962C8B-B14F-4D97-AF65-F5344CB8AC3E}">
        <p14:creationId xmlns:p14="http://schemas.microsoft.com/office/powerpoint/2010/main" val="3797406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08093-1FFD-F94B-0FA2-E27392289BC8}"/>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Assignments from Step 4</a:t>
            </a:r>
          </a:p>
        </p:txBody>
      </p:sp>
      <p:sp>
        <p:nvSpPr>
          <p:cNvPr id="3" name="Content Placeholder 2">
            <a:extLst>
              <a:ext uri="{FF2B5EF4-FFF2-40B4-BE49-F238E27FC236}">
                <a16:creationId xmlns:a16="http://schemas.microsoft.com/office/drawing/2014/main" id="{77454D20-1828-9467-C80F-F117EFDBC336}"/>
              </a:ext>
            </a:extLst>
          </p:cNvPr>
          <p:cNvSpPr>
            <a:spLocks noGrp="1"/>
          </p:cNvSpPr>
          <p:nvPr>
            <p:ph idx="1"/>
          </p:nvPr>
        </p:nvSpPr>
        <p:spPr/>
        <p:txBody>
          <a:bodyPr/>
          <a:lstStyle/>
          <a:p>
            <a:r>
              <a:rPr lang="en-US" dirty="0">
                <a:latin typeface="+mj-lt"/>
              </a:rPr>
              <a:t>[FILL IN ASSIGNMENTS FROM MEETING #4]</a:t>
            </a:r>
          </a:p>
        </p:txBody>
      </p:sp>
    </p:spTree>
    <p:extLst>
      <p:ext uri="{BB962C8B-B14F-4D97-AF65-F5344CB8AC3E}">
        <p14:creationId xmlns:p14="http://schemas.microsoft.com/office/powerpoint/2010/main" val="2566013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28A9A-F1E3-C8D4-7824-CBA40CD7E633}"/>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Our Priorities</a:t>
            </a:r>
          </a:p>
        </p:txBody>
      </p:sp>
      <p:sp>
        <p:nvSpPr>
          <p:cNvPr id="3" name="Content Placeholder 2">
            <a:extLst>
              <a:ext uri="{FF2B5EF4-FFF2-40B4-BE49-F238E27FC236}">
                <a16:creationId xmlns:a16="http://schemas.microsoft.com/office/drawing/2014/main" id="{E63FC795-4E5F-9F61-65D2-7DE656681F31}"/>
              </a:ext>
            </a:extLst>
          </p:cNvPr>
          <p:cNvSpPr>
            <a:spLocks noGrp="1"/>
          </p:cNvSpPr>
          <p:nvPr>
            <p:ph idx="1"/>
          </p:nvPr>
        </p:nvSpPr>
        <p:spPr/>
        <p:txBody>
          <a:bodyPr/>
          <a:lstStyle/>
          <a:p>
            <a:pPr marL="0" indent="0">
              <a:buNone/>
            </a:pPr>
            <a:r>
              <a:rPr lang="en-US" dirty="0"/>
              <a:t>Our prioritized, specified issue:</a:t>
            </a:r>
          </a:p>
          <a:p>
            <a:pPr marL="0" indent="0">
              <a:buNone/>
            </a:pPr>
            <a:endParaRPr lang="en-US" dirty="0"/>
          </a:p>
          <a:p>
            <a:pPr marL="0" indent="0">
              <a:buNone/>
            </a:pPr>
            <a:r>
              <a:rPr lang="en-US" dirty="0"/>
              <a:t>Our prioritized population:</a:t>
            </a:r>
          </a:p>
          <a:p>
            <a:pPr marL="0" indent="0">
              <a:buNone/>
            </a:pPr>
            <a:endParaRPr lang="en-US" dirty="0"/>
          </a:p>
          <a:p>
            <a:pPr marL="0" indent="0">
              <a:buNone/>
            </a:pPr>
            <a:r>
              <a:rPr lang="en-US" dirty="0"/>
              <a:t>Our prioritized contributing factors:</a:t>
            </a:r>
          </a:p>
          <a:p>
            <a:pPr marL="0" indent="0">
              <a:buNone/>
            </a:pPr>
            <a:endParaRPr lang="en-US" dirty="0"/>
          </a:p>
          <a:p>
            <a:pPr marL="0" indent="0">
              <a:buNone/>
            </a:pPr>
            <a:r>
              <a:rPr lang="en-US" dirty="0"/>
              <a:t>Our (draft) strategies:</a:t>
            </a:r>
          </a:p>
        </p:txBody>
      </p:sp>
    </p:spTree>
    <p:extLst>
      <p:ext uri="{BB962C8B-B14F-4D97-AF65-F5344CB8AC3E}">
        <p14:creationId xmlns:p14="http://schemas.microsoft.com/office/powerpoint/2010/main" val="673721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55C0B-18A5-7D8D-8282-9D6D44D2C169}"/>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Finalize Our </a:t>
            </a:r>
            <a:r>
              <a:rPr lang="en-US" sz="5400">
                <a:solidFill>
                  <a:srgbClr val="9F2936"/>
                </a:solidFill>
                <a:latin typeface="Century Gothic" panose="020B0502020202020204" pitchFamily="34" charset="0"/>
                <a:cs typeface="Times New Roman" panose="02020603050405020304" pitchFamily="18" charset="0"/>
              </a:rPr>
              <a:t>Strategy Selection</a:t>
            </a:r>
            <a:endParaRPr lang="en-US" sz="5400" dirty="0">
              <a:solidFill>
                <a:srgbClr val="9F2936"/>
              </a:solidFill>
              <a:latin typeface="Century Gothic" panose="020B0502020202020204" pitchFamily="34" charset="0"/>
              <a:cs typeface="Times New Roman" panose="02020603050405020304" pitchFamily="18" charset="0"/>
            </a:endParaRPr>
          </a:p>
        </p:txBody>
      </p:sp>
      <p:sp>
        <p:nvSpPr>
          <p:cNvPr id="3" name="Text Placeholder 2">
            <a:extLst>
              <a:ext uri="{FF2B5EF4-FFF2-40B4-BE49-F238E27FC236}">
                <a16:creationId xmlns:a16="http://schemas.microsoft.com/office/drawing/2014/main" id="{5F88C010-9D25-4410-0F5B-4305490FF924}"/>
              </a:ext>
            </a:extLst>
          </p:cNvPr>
          <p:cNvSpPr>
            <a:spLocks noGrp="1"/>
          </p:cNvSpPr>
          <p:nvPr>
            <p:ph type="body" idx="1"/>
          </p:nvPr>
        </p:nvSpPr>
        <p:spPr/>
        <p:txBody>
          <a:bodyPr/>
          <a:lstStyle/>
          <a:p>
            <a:r>
              <a:rPr lang="en-US" dirty="0"/>
              <a:t>15 minutes</a:t>
            </a:r>
          </a:p>
        </p:txBody>
      </p:sp>
    </p:spTree>
    <p:extLst>
      <p:ext uri="{BB962C8B-B14F-4D97-AF65-F5344CB8AC3E}">
        <p14:creationId xmlns:p14="http://schemas.microsoft.com/office/powerpoint/2010/main" val="36147981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660</TotalTime>
  <Words>1316</Words>
  <Application>Microsoft Office PowerPoint</Application>
  <PresentationFormat>Widescreen</PresentationFormat>
  <Paragraphs>171</Paragraphs>
  <Slides>19</Slides>
  <Notes>17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Calibri</vt:lpstr>
      <vt:lpstr>Calibri Light</vt:lpstr>
      <vt:lpstr>Century Gothic</vt:lpstr>
      <vt:lpstr>Comic Sans MS</vt:lpstr>
      <vt:lpstr>Dreaming Outloud Script Pro</vt:lpstr>
      <vt:lpstr>Noto Sans Symbols</vt:lpstr>
      <vt:lpstr>Symbol</vt:lpstr>
      <vt:lpstr>Office Theme</vt:lpstr>
      <vt:lpstr>Coalitions Lite Meeting 5</vt:lpstr>
      <vt:lpstr>Welcome, Introductions, &amp; Overview</vt:lpstr>
      <vt:lpstr>Meeting Logistics and Overview </vt:lpstr>
      <vt:lpstr>Meeting Objectives</vt:lpstr>
      <vt:lpstr>Review progress on Coalitions Lite </vt:lpstr>
      <vt:lpstr>Coalitions Lite Strategic Planning Process</vt:lpstr>
      <vt:lpstr>Assignments from Step 4</vt:lpstr>
      <vt:lpstr>Our Priorities</vt:lpstr>
      <vt:lpstr>Finalize Our Strategy Selection</vt:lpstr>
      <vt:lpstr>Support for Our Draft List of Strategies</vt:lpstr>
      <vt:lpstr>Vote! Fist-to-Five Can you get behind our final list of strategies?</vt:lpstr>
      <vt:lpstr>Create a Process for Drafting the Strategic Plan </vt:lpstr>
      <vt:lpstr>Strategic Plan Template Contents</vt:lpstr>
      <vt:lpstr>Soliciting and Addressing Stakeholder Feedback on the Plan</vt:lpstr>
      <vt:lpstr>Wrap-Up and Next Steps</vt:lpstr>
      <vt:lpstr>Assignments</vt:lpstr>
      <vt:lpstr>Meeting #6 Preview</vt:lpstr>
      <vt:lpstr>Check-Out Discussion:  How did this meeting go? </vt:lpstr>
      <vt:lpstr>PowerPoint Presentation</vt:lpstr>
    </vt:vector>
  </TitlesOfParts>
  <Company>Salt Lake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Moreno</dc:creator>
  <cp:lastModifiedBy>Caroline Moreno</cp:lastModifiedBy>
  <cp:revision>4</cp:revision>
  <dcterms:created xsi:type="dcterms:W3CDTF">2023-11-02T18:39:34Z</dcterms:created>
  <dcterms:modified xsi:type="dcterms:W3CDTF">2024-01-22T22:03:32Z</dcterms:modified>
</cp:coreProperties>
</file>