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81" r:id="rId3"/>
    <p:sldId id="257" r:id="rId4"/>
    <p:sldId id="258" r:id="rId5"/>
    <p:sldId id="327" r:id="rId6"/>
    <p:sldId id="259" r:id="rId7"/>
    <p:sldId id="304" r:id="rId8"/>
    <p:sldId id="276" r:id="rId9"/>
    <p:sldId id="305" r:id="rId10"/>
    <p:sldId id="307" r:id="rId11"/>
    <p:sldId id="280" r:id="rId12"/>
    <p:sldId id="308" r:id="rId13"/>
    <p:sldId id="309" r:id="rId14"/>
    <p:sldId id="279" r:id="rId15"/>
    <p:sldId id="314" r:id="rId16"/>
    <p:sldId id="311" r:id="rId17"/>
    <p:sldId id="313" r:id="rId18"/>
    <p:sldId id="312" r:id="rId19"/>
    <p:sldId id="315" r:id="rId20"/>
    <p:sldId id="310" r:id="rId21"/>
    <p:sldId id="301" r:id="rId22"/>
    <p:sldId id="272" r:id="rId23"/>
    <p:sldId id="300" r:id="rId24"/>
    <p:sldId id="303"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EE8B11-CBEB-402C-81DD-C716DB58FF6E}" v="2" dt="2024-01-22T22:00:23.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63189" autoAdjust="0"/>
  </p:normalViewPr>
  <p:slideViewPr>
    <p:cSldViewPr snapToGrid="0">
      <p:cViewPr varScale="1">
        <p:scale>
          <a:sx n="67" d="100"/>
          <a:sy n="67" d="100"/>
        </p:scale>
        <p:origin x="14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Moreno" userId="4efd1df7-c1c8-4f96-9d3a-6210b12d3b33" providerId="ADAL" clId="{BBEE8B11-CBEB-402C-81DD-C716DB58FF6E}"/>
    <pc:docChg chg="modSld">
      <pc:chgData name="Caroline Moreno" userId="4efd1df7-c1c8-4f96-9d3a-6210b12d3b33" providerId="ADAL" clId="{BBEE8B11-CBEB-402C-81DD-C716DB58FF6E}" dt="2024-01-22T22:00:38.969" v="8" actId="14100"/>
      <pc:docMkLst>
        <pc:docMk/>
      </pc:docMkLst>
      <pc:sldChg chg="addSp delSp modSp mod">
        <pc:chgData name="Caroline Moreno" userId="4efd1df7-c1c8-4f96-9d3a-6210b12d3b33" providerId="ADAL" clId="{BBEE8B11-CBEB-402C-81DD-C716DB58FF6E}" dt="2024-01-22T22:00:38.969" v="8" actId="14100"/>
        <pc:sldMkLst>
          <pc:docMk/>
          <pc:sldMk cId="3797406748" sldId="259"/>
        </pc:sldMkLst>
        <pc:spChg chg="add del mod">
          <ac:chgData name="Caroline Moreno" userId="4efd1df7-c1c8-4f96-9d3a-6210b12d3b33" providerId="ADAL" clId="{BBEE8B11-CBEB-402C-81DD-C716DB58FF6E}" dt="2024-01-22T22:00:23.568" v="1"/>
          <ac:spMkLst>
            <pc:docMk/>
            <pc:sldMk cId="3797406748" sldId="259"/>
            <ac:spMk id="3" creationId="{7FED470F-BF96-4BD6-60D7-BC7CF6C3DECB}"/>
          </ac:spMkLst>
        </pc:spChg>
        <pc:picChg chg="del">
          <ac:chgData name="Caroline Moreno" userId="4efd1df7-c1c8-4f96-9d3a-6210b12d3b33" providerId="ADAL" clId="{BBEE8B11-CBEB-402C-81DD-C716DB58FF6E}" dt="2024-01-22T22:00:19.090" v="0" actId="478"/>
          <ac:picMkLst>
            <pc:docMk/>
            <pc:sldMk cId="3797406748" sldId="259"/>
            <ac:picMk id="4" creationId="{6452EF8F-5BA2-7984-BCE9-6E2E25851C6D}"/>
          </ac:picMkLst>
        </pc:picChg>
        <pc:picChg chg="add mod">
          <ac:chgData name="Caroline Moreno" userId="4efd1df7-c1c8-4f96-9d3a-6210b12d3b33" providerId="ADAL" clId="{BBEE8B11-CBEB-402C-81DD-C716DB58FF6E}" dt="2024-01-22T22:00:38.969" v="8" actId="14100"/>
          <ac:picMkLst>
            <pc:docMk/>
            <pc:sldMk cId="3797406748" sldId="259"/>
            <ac:picMk id="6" creationId="{667A0A89-E768-C07F-D786-59C9BEB5CC17}"/>
          </ac:picMkLst>
        </pc:picChg>
      </pc:sldChg>
    </pc:docChg>
  </pc:docChgLst>
  <pc:docChgLst>
    <pc:chgData name="Caroline Moreno" userId="4efd1df7-c1c8-4f96-9d3a-6210b12d3b33" providerId="ADAL" clId="{C96D75CC-0013-4FCC-BB43-A0649645ECDB}"/>
    <pc:docChg chg="undo custSel modSld">
      <pc:chgData name="Caroline Moreno" userId="4efd1df7-c1c8-4f96-9d3a-6210b12d3b33" providerId="ADAL" clId="{C96D75CC-0013-4FCC-BB43-A0649645ECDB}" dt="2023-12-21T20:41:30.429" v="1487" actId="20577"/>
      <pc:docMkLst>
        <pc:docMk/>
      </pc:docMkLst>
      <pc:sldChg chg="modSp mod modNotesTx">
        <pc:chgData name="Caroline Moreno" userId="4efd1df7-c1c8-4f96-9d3a-6210b12d3b33" providerId="ADAL" clId="{C96D75CC-0013-4FCC-BB43-A0649645ECDB}" dt="2023-12-21T19:07:53.704" v="31"/>
        <pc:sldMkLst>
          <pc:docMk/>
          <pc:sldMk cId="2247260329" sldId="257"/>
        </pc:sldMkLst>
        <pc:spChg chg="mod">
          <ac:chgData name="Caroline Moreno" userId="4efd1df7-c1c8-4f96-9d3a-6210b12d3b33" providerId="ADAL" clId="{C96D75CC-0013-4FCC-BB43-A0649645ECDB}" dt="2023-12-21T19:07:53.704" v="31"/>
          <ac:spMkLst>
            <pc:docMk/>
            <pc:sldMk cId="2247260329" sldId="257"/>
            <ac:spMk id="4" creationId="{F966A6E6-2DF6-9201-6FC3-2C2E4F42BF81}"/>
          </ac:spMkLst>
        </pc:spChg>
      </pc:sldChg>
      <pc:sldChg chg="modNotesTx">
        <pc:chgData name="Caroline Moreno" userId="4efd1df7-c1c8-4f96-9d3a-6210b12d3b33" providerId="ADAL" clId="{C96D75CC-0013-4FCC-BB43-A0649645ECDB}" dt="2023-12-21T20:19:29.842" v="1111" actId="20577"/>
        <pc:sldMkLst>
          <pc:docMk/>
          <pc:sldMk cId="2171856702" sldId="279"/>
        </pc:sldMkLst>
      </pc:sldChg>
      <pc:sldChg chg="modNotesTx">
        <pc:chgData name="Caroline Moreno" userId="4efd1df7-c1c8-4f96-9d3a-6210b12d3b33" providerId="ADAL" clId="{C96D75CC-0013-4FCC-BB43-A0649645ECDB}" dt="2023-12-21T19:59:16.636" v="425" actId="20577"/>
        <pc:sldMkLst>
          <pc:docMk/>
          <pc:sldMk cId="3145242750" sldId="280"/>
        </pc:sldMkLst>
      </pc:sldChg>
      <pc:sldChg chg="modSp mod modNotesTx">
        <pc:chgData name="Caroline Moreno" userId="4efd1df7-c1c8-4f96-9d3a-6210b12d3b33" providerId="ADAL" clId="{C96D75CC-0013-4FCC-BB43-A0649645ECDB}" dt="2023-12-21T20:41:30.429" v="1487" actId="20577"/>
        <pc:sldMkLst>
          <pc:docMk/>
          <pc:sldMk cId="2013446812" sldId="300"/>
        </pc:sldMkLst>
        <pc:spChg chg="mod">
          <ac:chgData name="Caroline Moreno" userId="4efd1df7-c1c8-4f96-9d3a-6210b12d3b33" providerId="ADAL" clId="{C96D75CC-0013-4FCC-BB43-A0649645ECDB}" dt="2023-12-21T20:41:16.949" v="1485" actId="20577"/>
          <ac:spMkLst>
            <pc:docMk/>
            <pc:sldMk cId="2013446812" sldId="300"/>
            <ac:spMk id="3" creationId="{E8ACC551-F074-A701-BDB6-168B24BA90C9}"/>
          </ac:spMkLst>
        </pc:spChg>
      </pc:sldChg>
      <pc:sldChg chg="modNotesTx">
        <pc:chgData name="Caroline Moreno" userId="4efd1df7-c1c8-4f96-9d3a-6210b12d3b33" providerId="ADAL" clId="{C96D75CC-0013-4FCC-BB43-A0649645ECDB}" dt="2023-12-21T19:56:59.686" v="298" actId="20577"/>
        <pc:sldMkLst>
          <pc:docMk/>
          <pc:sldMk cId="4230483070" sldId="305"/>
        </pc:sldMkLst>
      </pc:sldChg>
      <pc:sldChg chg="modNotesTx">
        <pc:chgData name="Caroline Moreno" userId="4efd1df7-c1c8-4f96-9d3a-6210b12d3b33" providerId="ADAL" clId="{C96D75CC-0013-4FCC-BB43-A0649645ECDB}" dt="2023-12-21T20:05:54.833" v="553" actId="20577"/>
        <pc:sldMkLst>
          <pc:docMk/>
          <pc:sldMk cId="3481543392" sldId="308"/>
        </pc:sldMkLst>
      </pc:sldChg>
      <pc:sldChg chg="modSp mod modNotesTx">
        <pc:chgData name="Caroline Moreno" userId="4efd1df7-c1c8-4f96-9d3a-6210b12d3b33" providerId="ADAL" clId="{C96D75CC-0013-4FCC-BB43-A0649645ECDB}" dt="2023-12-21T20:11:57.576" v="1107" actId="14100"/>
        <pc:sldMkLst>
          <pc:docMk/>
          <pc:sldMk cId="3463648822" sldId="309"/>
        </pc:sldMkLst>
        <pc:spChg chg="mod">
          <ac:chgData name="Caroline Moreno" userId="4efd1df7-c1c8-4f96-9d3a-6210b12d3b33" providerId="ADAL" clId="{C96D75CC-0013-4FCC-BB43-A0649645ECDB}" dt="2023-12-21T20:11:57.576" v="1107" actId="14100"/>
          <ac:spMkLst>
            <pc:docMk/>
            <pc:sldMk cId="3463648822" sldId="309"/>
            <ac:spMk id="3" creationId="{AE8C9E2E-1498-F972-F8B9-5206D4201BC2}"/>
          </ac:spMkLst>
        </pc:spChg>
      </pc:sldChg>
      <pc:sldChg chg="modSp mod modNotesTx">
        <pc:chgData name="Caroline Moreno" userId="4efd1df7-c1c8-4f96-9d3a-6210b12d3b33" providerId="ADAL" clId="{C96D75CC-0013-4FCC-BB43-A0649645ECDB}" dt="2023-12-21T20:39:43.018" v="1450" actId="20577"/>
        <pc:sldMkLst>
          <pc:docMk/>
          <pc:sldMk cId="113592648" sldId="310"/>
        </pc:sldMkLst>
        <pc:spChg chg="mod">
          <ac:chgData name="Caroline Moreno" userId="4efd1df7-c1c8-4f96-9d3a-6210b12d3b33" providerId="ADAL" clId="{C96D75CC-0013-4FCC-BB43-A0649645ECDB}" dt="2023-12-21T20:34:25.993" v="1447" actId="20577"/>
          <ac:spMkLst>
            <pc:docMk/>
            <pc:sldMk cId="113592648" sldId="310"/>
            <ac:spMk id="2" creationId="{FE95F6CF-E90A-F5F8-D1C5-D4899C1FAC5E}"/>
          </ac:spMkLst>
        </pc:spChg>
      </pc:sldChg>
      <pc:sldChg chg="modSp mod modNotesTx">
        <pc:chgData name="Caroline Moreno" userId="4efd1df7-c1c8-4f96-9d3a-6210b12d3b33" providerId="ADAL" clId="{C96D75CC-0013-4FCC-BB43-A0649645ECDB}" dt="2023-12-21T20:25:53.034" v="1138" actId="20577"/>
        <pc:sldMkLst>
          <pc:docMk/>
          <pc:sldMk cId="3432082972" sldId="311"/>
        </pc:sldMkLst>
        <pc:spChg chg="mod">
          <ac:chgData name="Caroline Moreno" userId="4efd1df7-c1c8-4f96-9d3a-6210b12d3b33" providerId="ADAL" clId="{C96D75CC-0013-4FCC-BB43-A0649645ECDB}" dt="2023-12-21T20:21:14.782" v="1112" actId="1076"/>
          <ac:spMkLst>
            <pc:docMk/>
            <pc:sldMk cId="3432082972" sldId="311"/>
            <ac:spMk id="2" creationId="{96467BC6-B2A1-B0E7-D742-A0AA0F632C9E}"/>
          </ac:spMkLst>
        </pc:spChg>
      </pc:sldChg>
      <pc:sldChg chg="modSp mod modNotesTx">
        <pc:chgData name="Caroline Moreno" userId="4efd1df7-c1c8-4f96-9d3a-6210b12d3b33" providerId="ADAL" clId="{C96D75CC-0013-4FCC-BB43-A0649645ECDB}" dt="2023-12-21T20:31:47.013" v="1432" actId="20577"/>
        <pc:sldMkLst>
          <pc:docMk/>
          <pc:sldMk cId="398881606" sldId="312"/>
        </pc:sldMkLst>
        <pc:spChg chg="mod">
          <ac:chgData name="Caroline Moreno" userId="4efd1df7-c1c8-4f96-9d3a-6210b12d3b33" providerId="ADAL" clId="{C96D75CC-0013-4FCC-BB43-A0649645ECDB}" dt="2023-12-21T20:26:46.625" v="1145" actId="20577"/>
          <ac:spMkLst>
            <pc:docMk/>
            <pc:sldMk cId="398881606" sldId="312"/>
            <ac:spMk id="2" creationId="{A7FBB4FA-5842-91D7-E570-2D479E974987}"/>
          </ac:spMkLst>
        </pc:spChg>
        <pc:spChg chg="mod">
          <ac:chgData name="Caroline Moreno" userId="4efd1df7-c1c8-4f96-9d3a-6210b12d3b33" providerId="ADAL" clId="{C96D75CC-0013-4FCC-BB43-A0649645ECDB}" dt="2023-12-21T20:29:06.689" v="1234" actId="20577"/>
          <ac:spMkLst>
            <pc:docMk/>
            <pc:sldMk cId="398881606" sldId="312"/>
            <ac:spMk id="3" creationId="{C020CF68-24DB-FCB5-62B3-0D499CE9B06D}"/>
          </ac:spMkLst>
        </pc:spChg>
      </pc:sldChg>
      <pc:sldChg chg="modSp mod">
        <pc:chgData name="Caroline Moreno" userId="4efd1df7-c1c8-4f96-9d3a-6210b12d3b33" providerId="ADAL" clId="{C96D75CC-0013-4FCC-BB43-A0649645ECDB}" dt="2023-12-19T17:24:40.760" v="8" actId="20577"/>
        <pc:sldMkLst>
          <pc:docMk/>
          <pc:sldMk cId="3659355868" sldId="313"/>
        </pc:sldMkLst>
        <pc:spChg chg="mod">
          <ac:chgData name="Caroline Moreno" userId="4efd1df7-c1c8-4f96-9d3a-6210b12d3b33" providerId="ADAL" clId="{C96D75CC-0013-4FCC-BB43-A0649645ECDB}" dt="2023-12-19T17:24:40.760" v="8" actId="20577"/>
          <ac:spMkLst>
            <pc:docMk/>
            <pc:sldMk cId="3659355868" sldId="313"/>
            <ac:spMk id="2" creationId="{D4E42FB0-A81B-A34E-0426-0C39E5B80059}"/>
          </ac:spMkLst>
        </pc:spChg>
      </pc:sldChg>
      <pc:sldChg chg="modNotesTx">
        <pc:chgData name="Caroline Moreno" userId="4efd1df7-c1c8-4f96-9d3a-6210b12d3b33" providerId="ADAL" clId="{C96D75CC-0013-4FCC-BB43-A0649645ECDB}" dt="2023-12-21T20:33:27.236" v="1439" actId="20577"/>
        <pc:sldMkLst>
          <pc:docMk/>
          <pc:sldMk cId="819987758" sldId="315"/>
        </pc:sldMkLst>
      </pc:sldChg>
    </pc:docChg>
  </pc:docChgLst>
  <pc:docChgLst>
    <pc:chgData name="Caroline Moreno" userId="4efd1df7-c1c8-4f96-9d3a-6210b12d3b33" providerId="ADAL" clId="{CFD30218-F972-4CAE-B94B-3A27BC187693}"/>
    <pc:docChg chg="undo custSel addSld delSld modSld sldOrd">
      <pc:chgData name="Caroline Moreno" userId="4efd1df7-c1c8-4f96-9d3a-6210b12d3b33" providerId="ADAL" clId="{CFD30218-F972-4CAE-B94B-3A27BC187693}" dt="2023-12-12T17:28:39.461" v="6845"/>
      <pc:docMkLst>
        <pc:docMk/>
      </pc:docMkLst>
      <pc:sldChg chg="modSp mod">
        <pc:chgData name="Caroline Moreno" userId="4efd1df7-c1c8-4f96-9d3a-6210b12d3b33" providerId="ADAL" clId="{CFD30218-F972-4CAE-B94B-3A27BC187693}" dt="2023-12-11T19:15:05.316" v="6785" actId="108"/>
        <pc:sldMkLst>
          <pc:docMk/>
          <pc:sldMk cId="2247260329" sldId="257"/>
        </pc:sldMkLst>
        <pc:spChg chg="mod">
          <ac:chgData name="Caroline Moreno" userId="4efd1df7-c1c8-4f96-9d3a-6210b12d3b33" providerId="ADAL" clId="{CFD30218-F972-4CAE-B94B-3A27BC187693}" dt="2023-12-11T19:15:05.316" v="6785" actId="108"/>
          <ac:spMkLst>
            <pc:docMk/>
            <pc:sldMk cId="2247260329" sldId="257"/>
            <ac:spMk id="2" creationId="{E001DDEA-D036-C9CF-E7B9-027AB6979844}"/>
          </ac:spMkLst>
        </pc:spChg>
      </pc:sldChg>
      <pc:sldChg chg="modSp mod modNotesTx">
        <pc:chgData name="Caroline Moreno" userId="4efd1df7-c1c8-4f96-9d3a-6210b12d3b33" providerId="ADAL" clId="{CFD30218-F972-4CAE-B94B-3A27BC187693}" dt="2023-12-11T19:15:00.088" v="6783" actId="108"/>
        <pc:sldMkLst>
          <pc:docMk/>
          <pc:sldMk cId="2218883281" sldId="258"/>
        </pc:sldMkLst>
        <pc:spChg chg="mod">
          <ac:chgData name="Caroline Moreno" userId="4efd1df7-c1c8-4f96-9d3a-6210b12d3b33" providerId="ADAL" clId="{CFD30218-F972-4CAE-B94B-3A27BC187693}" dt="2023-12-11T19:15:00.088" v="6783" actId="108"/>
          <ac:spMkLst>
            <pc:docMk/>
            <pc:sldMk cId="2218883281" sldId="258"/>
            <ac:spMk id="2" creationId="{E21D6041-1DB2-0CC6-842D-8B018B0DB93C}"/>
          </ac:spMkLst>
        </pc:spChg>
      </pc:sldChg>
      <pc:sldChg chg="modSp mod modNotesTx">
        <pc:chgData name="Caroline Moreno" userId="4efd1df7-c1c8-4f96-9d3a-6210b12d3b33" providerId="ADAL" clId="{CFD30218-F972-4CAE-B94B-3A27BC187693}" dt="2023-12-12T17:28:39.461" v="6845"/>
        <pc:sldMkLst>
          <pc:docMk/>
          <pc:sldMk cId="3797406748" sldId="259"/>
        </pc:sldMkLst>
        <pc:spChg chg="mod">
          <ac:chgData name="Caroline Moreno" userId="4efd1df7-c1c8-4f96-9d3a-6210b12d3b33" providerId="ADAL" clId="{CFD30218-F972-4CAE-B94B-3A27BC187693}" dt="2023-12-11T19:15:02.394" v="6784" actId="108"/>
          <ac:spMkLst>
            <pc:docMk/>
            <pc:sldMk cId="3797406748" sldId="259"/>
            <ac:spMk id="2" creationId="{90837D64-5246-8E33-F9AD-B5450912D2A8}"/>
          </ac:spMkLst>
        </pc:spChg>
      </pc:sldChg>
      <pc:sldChg chg="del">
        <pc:chgData name="Caroline Moreno" userId="4efd1df7-c1c8-4f96-9d3a-6210b12d3b33" providerId="ADAL" clId="{CFD30218-F972-4CAE-B94B-3A27BC187693}" dt="2023-12-11T15:42:05.573" v="168" actId="47"/>
        <pc:sldMkLst>
          <pc:docMk/>
          <pc:sldMk cId="3661968930" sldId="260"/>
        </pc:sldMkLst>
      </pc:sldChg>
      <pc:sldChg chg="del">
        <pc:chgData name="Caroline Moreno" userId="4efd1df7-c1c8-4f96-9d3a-6210b12d3b33" providerId="ADAL" clId="{CFD30218-F972-4CAE-B94B-3A27BC187693}" dt="2023-12-11T15:42:05.573" v="168" actId="47"/>
        <pc:sldMkLst>
          <pc:docMk/>
          <pc:sldMk cId="1715923478" sldId="261"/>
        </pc:sldMkLst>
      </pc:sldChg>
      <pc:sldChg chg="del">
        <pc:chgData name="Caroline Moreno" userId="4efd1df7-c1c8-4f96-9d3a-6210b12d3b33" providerId="ADAL" clId="{CFD30218-F972-4CAE-B94B-3A27BC187693}" dt="2023-12-11T15:42:05.573" v="168" actId="47"/>
        <pc:sldMkLst>
          <pc:docMk/>
          <pc:sldMk cId="4163342474" sldId="262"/>
        </pc:sldMkLst>
      </pc:sldChg>
      <pc:sldChg chg="del">
        <pc:chgData name="Caroline Moreno" userId="4efd1df7-c1c8-4f96-9d3a-6210b12d3b33" providerId="ADAL" clId="{CFD30218-F972-4CAE-B94B-3A27BC187693}" dt="2023-12-11T15:42:05.573" v="168" actId="47"/>
        <pc:sldMkLst>
          <pc:docMk/>
          <pc:sldMk cId="727993514" sldId="263"/>
        </pc:sldMkLst>
      </pc:sldChg>
      <pc:sldChg chg="del">
        <pc:chgData name="Caroline Moreno" userId="4efd1df7-c1c8-4f96-9d3a-6210b12d3b33" providerId="ADAL" clId="{CFD30218-F972-4CAE-B94B-3A27BC187693}" dt="2023-12-11T15:42:05.573" v="168" actId="47"/>
        <pc:sldMkLst>
          <pc:docMk/>
          <pc:sldMk cId="3858013722" sldId="264"/>
        </pc:sldMkLst>
      </pc:sldChg>
      <pc:sldChg chg="del">
        <pc:chgData name="Caroline Moreno" userId="4efd1df7-c1c8-4f96-9d3a-6210b12d3b33" providerId="ADAL" clId="{CFD30218-F972-4CAE-B94B-3A27BC187693}" dt="2023-12-11T15:42:05.573" v="168" actId="47"/>
        <pc:sldMkLst>
          <pc:docMk/>
          <pc:sldMk cId="3209369083" sldId="265"/>
        </pc:sldMkLst>
      </pc:sldChg>
      <pc:sldChg chg="del">
        <pc:chgData name="Caroline Moreno" userId="4efd1df7-c1c8-4f96-9d3a-6210b12d3b33" providerId="ADAL" clId="{CFD30218-F972-4CAE-B94B-3A27BC187693}" dt="2023-12-11T15:42:05.573" v="168" actId="47"/>
        <pc:sldMkLst>
          <pc:docMk/>
          <pc:sldMk cId="108662806" sldId="266"/>
        </pc:sldMkLst>
      </pc:sldChg>
      <pc:sldChg chg="del">
        <pc:chgData name="Caroline Moreno" userId="4efd1df7-c1c8-4f96-9d3a-6210b12d3b33" providerId="ADAL" clId="{CFD30218-F972-4CAE-B94B-3A27BC187693}" dt="2023-12-11T15:42:05.573" v="168" actId="47"/>
        <pc:sldMkLst>
          <pc:docMk/>
          <pc:sldMk cId="2258481531" sldId="267"/>
        </pc:sldMkLst>
      </pc:sldChg>
      <pc:sldChg chg="del">
        <pc:chgData name="Caroline Moreno" userId="4efd1df7-c1c8-4f96-9d3a-6210b12d3b33" providerId="ADAL" clId="{CFD30218-F972-4CAE-B94B-3A27BC187693}" dt="2023-12-11T15:42:05.573" v="168" actId="47"/>
        <pc:sldMkLst>
          <pc:docMk/>
          <pc:sldMk cId="3799934250" sldId="268"/>
        </pc:sldMkLst>
      </pc:sldChg>
      <pc:sldChg chg="del">
        <pc:chgData name="Caroline Moreno" userId="4efd1df7-c1c8-4f96-9d3a-6210b12d3b33" providerId="ADAL" clId="{CFD30218-F972-4CAE-B94B-3A27BC187693}" dt="2023-12-11T15:42:05.573" v="168" actId="47"/>
        <pc:sldMkLst>
          <pc:docMk/>
          <pc:sldMk cId="2793370060" sldId="269"/>
        </pc:sldMkLst>
      </pc:sldChg>
      <pc:sldChg chg="del">
        <pc:chgData name="Caroline Moreno" userId="4efd1df7-c1c8-4f96-9d3a-6210b12d3b33" providerId="ADAL" clId="{CFD30218-F972-4CAE-B94B-3A27BC187693}" dt="2023-12-11T15:42:05.573" v="168" actId="47"/>
        <pc:sldMkLst>
          <pc:docMk/>
          <pc:sldMk cId="678780248" sldId="270"/>
        </pc:sldMkLst>
      </pc:sldChg>
      <pc:sldChg chg="del">
        <pc:chgData name="Caroline Moreno" userId="4efd1df7-c1c8-4f96-9d3a-6210b12d3b33" providerId="ADAL" clId="{CFD30218-F972-4CAE-B94B-3A27BC187693}" dt="2023-12-11T15:42:05.573" v="168" actId="47"/>
        <pc:sldMkLst>
          <pc:docMk/>
          <pc:sldMk cId="2424806410" sldId="271"/>
        </pc:sldMkLst>
      </pc:sldChg>
      <pc:sldChg chg="modSp mod ord modNotesTx">
        <pc:chgData name="Caroline Moreno" userId="4efd1df7-c1c8-4f96-9d3a-6210b12d3b33" providerId="ADAL" clId="{CFD30218-F972-4CAE-B94B-3A27BC187693}" dt="2023-12-11T19:14:31.811" v="6776" actId="108"/>
        <pc:sldMkLst>
          <pc:docMk/>
          <pc:sldMk cId="4250229440" sldId="272"/>
        </pc:sldMkLst>
        <pc:spChg chg="mod">
          <ac:chgData name="Caroline Moreno" userId="4efd1df7-c1c8-4f96-9d3a-6210b12d3b33" providerId="ADAL" clId="{CFD30218-F972-4CAE-B94B-3A27BC187693}" dt="2023-12-11T19:14:31.811" v="6776" actId="108"/>
          <ac:spMkLst>
            <pc:docMk/>
            <pc:sldMk cId="4250229440" sldId="272"/>
            <ac:spMk id="2" creationId="{1641B122-437F-F563-0D6E-88D6371B2DCA}"/>
          </ac:spMkLst>
        </pc:spChg>
        <pc:spChg chg="mod">
          <ac:chgData name="Caroline Moreno" userId="4efd1df7-c1c8-4f96-9d3a-6210b12d3b33" providerId="ADAL" clId="{CFD30218-F972-4CAE-B94B-3A27BC187693}" dt="2023-12-11T18:37:43.221" v="6393" actId="113"/>
          <ac:spMkLst>
            <pc:docMk/>
            <pc:sldMk cId="4250229440" sldId="272"/>
            <ac:spMk id="3" creationId="{F2913C3F-CF3C-A6B2-88BD-AFD08F54A95F}"/>
          </ac:spMkLst>
        </pc:spChg>
      </pc:sldChg>
      <pc:sldChg chg="addSp delSp modSp mod setBg setClrOvrMap">
        <pc:chgData name="Caroline Moreno" userId="4efd1df7-c1c8-4f96-9d3a-6210b12d3b33" providerId="ADAL" clId="{CFD30218-F972-4CAE-B94B-3A27BC187693}" dt="2023-12-11T18:29:37.291" v="6195" actId="1076"/>
        <pc:sldMkLst>
          <pc:docMk/>
          <pc:sldMk cId="2276888417" sldId="274"/>
        </pc:sldMkLst>
        <pc:spChg chg="add del">
          <ac:chgData name="Caroline Moreno" userId="4efd1df7-c1c8-4f96-9d3a-6210b12d3b33" providerId="ADAL" clId="{CFD30218-F972-4CAE-B94B-3A27BC187693}" dt="2023-12-11T15:43:39.929" v="190" actId="26606"/>
          <ac:spMkLst>
            <pc:docMk/>
            <pc:sldMk cId="2276888417" sldId="274"/>
            <ac:spMk id="2" creationId="{2012978C-0718-97D1-761C-D6BA5559E0A7}"/>
          </ac:spMkLst>
        </pc:spChg>
        <pc:spChg chg="add del">
          <ac:chgData name="Caroline Moreno" userId="4efd1df7-c1c8-4f96-9d3a-6210b12d3b33" providerId="ADAL" clId="{CFD30218-F972-4CAE-B94B-3A27BC187693}" dt="2023-12-11T15:43:47.175" v="193" actId="478"/>
          <ac:spMkLst>
            <pc:docMk/>
            <pc:sldMk cId="2276888417" sldId="274"/>
            <ac:spMk id="2" creationId="{E0140B72-C4AE-AABC-8870-F9AA0FFACBD9}"/>
          </ac:spMkLst>
        </pc:spChg>
        <pc:spChg chg="add del mod">
          <ac:chgData name="Caroline Moreno" userId="4efd1df7-c1c8-4f96-9d3a-6210b12d3b33" providerId="ADAL" clId="{CFD30218-F972-4CAE-B94B-3A27BC187693}" dt="2023-12-11T15:43:26.291" v="185" actId="478"/>
          <ac:spMkLst>
            <pc:docMk/>
            <pc:sldMk cId="2276888417" sldId="274"/>
            <ac:spMk id="6" creationId="{31B35D8A-6C71-8199-C9FB-74A6E31C3BAA}"/>
          </ac:spMkLst>
        </pc:spChg>
        <pc:spChg chg="add del mod">
          <ac:chgData name="Caroline Moreno" userId="4efd1df7-c1c8-4f96-9d3a-6210b12d3b33" providerId="ADAL" clId="{CFD30218-F972-4CAE-B94B-3A27BC187693}" dt="2023-12-11T15:43:56.241" v="197" actId="478"/>
          <ac:spMkLst>
            <pc:docMk/>
            <pc:sldMk cId="2276888417" sldId="274"/>
            <ac:spMk id="8" creationId="{BB38E8FA-6847-CB9B-769A-3F0F2BB42348}"/>
          </ac:spMkLst>
        </pc:spChg>
        <pc:spChg chg="add del mod">
          <ac:chgData name="Caroline Moreno" userId="4efd1df7-c1c8-4f96-9d3a-6210b12d3b33" providerId="ADAL" clId="{CFD30218-F972-4CAE-B94B-3A27BC187693}" dt="2023-12-11T18:29:37.291" v="6195" actId="1076"/>
          <ac:spMkLst>
            <pc:docMk/>
            <pc:sldMk cId="2276888417" sldId="274"/>
            <ac:spMk id="9" creationId="{06053194-E94C-60A4-BB86-0DD2AE8E92B3}"/>
          </ac:spMkLst>
        </pc:spChg>
        <pc:spChg chg="add del">
          <ac:chgData name="Caroline Moreno" userId="4efd1df7-c1c8-4f96-9d3a-6210b12d3b33" providerId="ADAL" clId="{CFD30218-F972-4CAE-B94B-3A27BC187693}" dt="2023-12-11T15:43:39.956" v="192" actId="26606"/>
          <ac:spMkLst>
            <pc:docMk/>
            <pc:sldMk cId="2276888417" sldId="274"/>
            <ac:spMk id="10" creationId="{C1DD1A8A-57D5-4A81-AD04-532B043C5611}"/>
          </ac:spMkLst>
        </pc:spChg>
        <pc:spChg chg="add del">
          <ac:chgData name="Caroline Moreno" userId="4efd1df7-c1c8-4f96-9d3a-6210b12d3b33" providerId="ADAL" clId="{CFD30218-F972-4CAE-B94B-3A27BC187693}" dt="2023-12-11T15:43:39.956" v="192" actId="26606"/>
          <ac:spMkLst>
            <pc:docMk/>
            <pc:sldMk cId="2276888417" sldId="274"/>
            <ac:spMk id="12" creationId="{007891EC-4501-44ED-A8C8-B11B6DB767AB}"/>
          </ac:spMkLst>
        </pc:spChg>
        <pc:spChg chg="add del">
          <ac:chgData name="Caroline Moreno" userId="4efd1df7-c1c8-4f96-9d3a-6210b12d3b33" providerId="ADAL" clId="{CFD30218-F972-4CAE-B94B-3A27BC187693}" dt="2023-12-11T15:43:39.929" v="190" actId="26606"/>
          <ac:spMkLst>
            <pc:docMk/>
            <pc:sldMk cId="2276888417" sldId="274"/>
            <ac:spMk id="17" creationId="{71B2258F-86CA-4D4D-8270-BC05FCDEBFB3}"/>
          </ac:spMkLst>
        </pc:spChg>
        <pc:spChg chg="add">
          <ac:chgData name="Caroline Moreno" userId="4efd1df7-c1c8-4f96-9d3a-6210b12d3b33" providerId="ADAL" clId="{CFD30218-F972-4CAE-B94B-3A27BC187693}" dt="2023-12-11T15:43:39.956" v="192" actId="26606"/>
          <ac:spMkLst>
            <pc:docMk/>
            <pc:sldMk cId="2276888417" sldId="274"/>
            <ac:spMk id="19" creationId="{007891EC-4501-44ED-A8C8-B11B6DB767AB}"/>
          </ac:spMkLst>
        </pc:spChg>
        <pc:spChg chg="add">
          <ac:chgData name="Caroline Moreno" userId="4efd1df7-c1c8-4f96-9d3a-6210b12d3b33" providerId="ADAL" clId="{CFD30218-F972-4CAE-B94B-3A27BC187693}" dt="2023-12-11T15:43:39.956" v="192" actId="26606"/>
          <ac:spMkLst>
            <pc:docMk/>
            <pc:sldMk cId="2276888417" sldId="274"/>
            <ac:spMk id="20" creationId="{C1DD1A8A-57D5-4A81-AD04-532B043C5611}"/>
          </ac:spMkLst>
        </pc:spChg>
        <pc:spChg chg="add del mod replId">
          <ac:chgData name="Caroline Moreno" userId="4efd1df7-c1c8-4f96-9d3a-6210b12d3b33" providerId="ADAL" clId="{CFD30218-F972-4CAE-B94B-3A27BC187693}" dt="2023-12-11T15:43:39.956" v="192" actId="26606"/>
          <ac:spMkLst>
            <pc:docMk/>
            <pc:sldMk cId="2276888417" sldId="274"/>
            <ac:spMk id="21" creationId="{387D4AD9-F19F-18DD-983C-D09C794FEAA8}"/>
          </ac:spMkLst>
        </pc:spChg>
        <pc:picChg chg="add del">
          <ac:chgData name="Caroline Moreno" userId="4efd1df7-c1c8-4f96-9d3a-6210b12d3b33" providerId="ADAL" clId="{CFD30218-F972-4CAE-B94B-3A27BC187693}" dt="2023-12-11T15:43:51.237" v="195" actId="478"/>
          <ac:picMkLst>
            <pc:docMk/>
            <pc:sldMk cId="2276888417" sldId="274"/>
            <ac:picMk id="4" creationId="{0A16AD14-6BFC-9C55-F8FD-3953B74919D9}"/>
          </ac:picMkLst>
        </pc:picChg>
        <pc:picChg chg="add del">
          <ac:chgData name="Caroline Moreno" userId="4efd1df7-c1c8-4f96-9d3a-6210b12d3b33" providerId="ADAL" clId="{CFD30218-F972-4CAE-B94B-3A27BC187693}" dt="2023-12-11T15:43:39.929" v="190" actId="26606"/>
          <ac:picMkLst>
            <pc:docMk/>
            <pc:sldMk cId="2276888417" sldId="274"/>
            <ac:picMk id="4" creationId="{4E086F43-21FD-8E63-4AC8-436392BAAC33}"/>
          </ac:picMkLst>
        </pc:picChg>
        <pc:picChg chg="del">
          <ac:chgData name="Caroline Moreno" userId="4efd1df7-c1c8-4f96-9d3a-6210b12d3b33" providerId="ADAL" clId="{CFD30218-F972-4CAE-B94B-3A27BC187693}" dt="2023-12-11T15:42:41.660" v="174" actId="478"/>
          <ac:picMkLst>
            <pc:docMk/>
            <pc:sldMk cId="2276888417" sldId="274"/>
            <ac:picMk id="5" creationId="{151430BC-AE7D-1D0C-8BAC-B046ABCF3B3C}"/>
          </ac:picMkLst>
        </pc:picChg>
        <pc:picChg chg="add del mod ord replId">
          <ac:chgData name="Caroline Moreno" userId="4efd1df7-c1c8-4f96-9d3a-6210b12d3b33" providerId="ADAL" clId="{CFD30218-F972-4CAE-B94B-3A27BC187693}" dt="2023-12-11T15:43:39.956" v="192" actId="26606"/>
          <ac:picMkLst>
            <pc:docMk/>
            <pc:sldMk cId="2276888417" sldId="274"/>
            <ac:picMk id="22" creationId="{5D516358-AAFB-C4D6-9C5C-915C1EC25154}"/>
          </ac:picMkLst>
        </pc:picChg>
      </pc:sldChg>
      <pc:sldChg chg="del">
        <pc:chgData name="Caroline Moreno" userId="4efd1df7-c1c8-4f96-9d3a-6210b12d3b33" providerId="ADAL" clId="{CFD30218-F972-4CAE-B94B-3A27BC187693}" dt="2023-12-11T15:42:27.823" v="173" actId="47"/>
        <pc:sldMkLst>
          <pc:docMk/>
          <pc:sldMk cId="675273145" sldId="275"/>
        </pc:sldMkLst>
      </pc:sldChg>
      <pc:sldChg chg="modSp mod ord">
        <pc:chgData name="Caroline Moreno" userId="4efd1df7-c1c8-4f96-9d3a-6210b12d3b33" providerId="ADAL" clId="{CFD30218-F972-4CAE-B94B-3A27BC187693}" dt="2023-12-11T15:58:24.848" v="1090" actId="20577"/>
        <pc:sldMkLst>
          <pc:docMk/>
          <pc:sldMk cId="3614798148" sldId="276"/>
        </pc:sldMkLst>
        <pc:spChg chg="mod">
          <ac:chgData name="Caroline Moreno" userId="4efd1df7-c1c8-4f96-9d3a-6210b12d3b33" providerId="ADAL" clId="{CFD30218-F972-4CAE-B94B-3A27BC187693}" dt="2023-12-11T15:58:24.848" v="1090" actId="20577"/>
          <ac:spMkLst>
            <pc:docMk/>
            <pc:sldMk cId="3614798148" sldId="276"/>
            <ac:spMk id="3" creationId="{5F88C010-9D25-4410-0F5B-4305490FF924}"/>
          </ac:spMkLst>
        </pc:spChg>
      </pc:sldChg>
      <pc:sldChg chg="addSp delSp modSp mod modNotesTx">
        <pc:chgData name="Caroline Moreno" userId="4efd1df7-c1c8-4f96-9d3a-6210b12d3b33" providerId="ADAL" clId="{CFD30218-F972-4CAE-B94B-3A27BC187693}" dt="2023-12-11T19:20:40.507" v="6844" actId="122"/>
        <pc:sldMkLst>
          <pc:docMk/>
          <pc:sldMk cId="2171856702" sldId="279"/>
        </pc:sldMkLst>
        <pc:spChg chg="mod">
          <ac:chgData name="Caroline Moreno" userId="4efd1df7-c1c8-4f96-9d3a-6210b12d3b33" providerId="ADAL" clId="{CFD30218-F972-4CAE-B94B-3A27BC187693}" dt="2023-12-11T18:17:20.685" v="5978" actId="20577"/>
          <ac:spMkLst>
            <pc:docMk/>
            <pc:sldMk cId="2171856702" sldId="279"/>
            <ac:spMk id="2" creationId="{76E3E2CD-D1DF-E45C-171F-A5A2ACDA0822}"/>
          </ac:spMkLst>
        </pc:spChg>
        <pc:spChg chg="mod ord">
          <ac:chgData name="Caroline Moreno" userId="4efd1df7-c1c8-4f96-9d3a-6210b12d3b33" providerId="ADAL" clId="{CFD30218-F972-4CAE-B94B-3A27BC187693}" dt="2023-12-11T19:20:40.507" v="6844" actId="122"/>
          <ac:spMkLst>
            <pc:docMk/>
            <pc:sldMk cId="2171856702" sldId="279"/>
            <ac:spMk id="3" creationId="{9632DC57-2F28-D7FF-124D-CA03FA61EBD7}"/>
          </ac:spMkLst>
        </pc:spChg>
        <pc:picChg chg="add del mod">
          <ac:chgData name="Caroline Moreno" userId="4efd1df7-c1c8-4f96-9d3a-6210b12d3b33" providerId="ADAL" clId="{CFD30218-F972-4CAE-B94B-3A27BC187693}" dt="2023-12-11T18:16:02.513" v="5954"/>
          <ac:picMkLst>
            <pc:docMk/>
            <pc:sldMk cId="2171856702" sldId="279"/>
            <ac:picMk id="2050" creationId="{C8606B27-FDBF-53F5-E313-A94BD15DE25C}"/>
          </ac:picMkLst>
        </pc:picChg>
        <pc:picChg chg="add mod">
          <ac:chgData name="Caroline Moreno" userId="4efd1df7-c1c8-4f96-9d3a-6210b12d3b33" providerId="ADAL" clId="{CFD30218-F972-4CAE-B94B-3A27BC187693}" dt="2023-12-11T18:17:47.203" v="5984" actId="1076"/>
          <ac:picMkLst>
            <pc:docMk/>
            <pc:sldMk cId="2171856702" sldId="279"/>
            <ac:picMk id="2052" creationId="{84638425-2AC3-C689-8A88-58757F6B3182}"/>
          </ac:picMkLst>
        </pc:picChg>
      </pc:sldChg>
      <pc:sldChg chg="addSp delSp modSp add mod modNotesTx">
        <pc:chgData name="Caroline Moreno" userId="4efd1df7-c1c8-4f96-9d3a-6210b12d3b33" providerId="ADAL" clId="{CFD30218-F972-4CAE-B94B-3A27BC187693}" dt="2023-12-11T16:32:38.173" v="2389" actId="20577"/>
        <pc:sldMkLst>
          <pc:docMk/>
          <pc:sldMk cId="3145242750" sldId="280"/>
        </pc:sldMkLst>
        <pc:spChg chg="del">
          <ac:chgData name="Caroline Moreno" userId="4efd1df7-c1c8-4f96-9d3a-6210b12d3b33" providerId="ADAL" clId="{CFD30218-F972-4CAE-B94B-3A27BC187693}" dt="2023-12-11T16:24:34.788" v="2057" actId="478"/>
          <ac:spMkLst>
            <pc:docMk/>
            <pc:sldMk cId="3145242750" sldId="280"/>
            <ac:spMk id="2" creationId="{A1C491D8-3D93-B1F3-2AB8-7BC56FAA34E0}"/>
          </ac:spMkLst>
        </pc:spChg>
        <pc:picChg chg="add mod">
          <ac:chgData name="Caroline Moreno" userId="4efd1df7-c1c8-4f96-9d3a-6210b12d3b33" providerId="ADAL" clId="{CFD30218-F972-4CAE-B94B-3A27BC187693}" dt="2023-12-11T16:25:02.767" v="2062" actId="14861"/>
          <ac:picMkLst>
            <pc:docMk/>
            <pc:sldMk cId="3145242750" sldId="280"/>
            <ac:picMk id="3" creationId="{3136FE10-9740-073D-F62A-6D2CBF7B10DD}"/>
          </ac:picMkLst>
        </pc:picChg>
        <pc:picChg chg="mod">
          <ac:chgData name="Caroline Moreno" userId="4efd1df7-c1c8-4f96-9d3a-6210b12d3b33" providerId="ADAL" clId="{CFD30218-F972-4CAE-B94B-3A27BC187693}" dt="2023-12-11T16:24:50.092" v="2060" actId="14100"/>
          <ac:picMkLst>
            <pc:docMk/>
            <pc:sldMk cId="3145242750" sldId="280"/>
            <ac:picMk id="11" creationId="{3EC26A6B-9CB7-6B8A-B7B0-0A456B33467F}"/>
          </ac:picMkLst>
        </pc:picChg>
      </pc:sldChg>
      <pc:sldChg chg="addSp delSp modSp add del mod modNotesTx">
        <pc:chgData name="Caroline Moreno" userId="4efd1df7-c1c8-4f96-9d3a-6210b12d3b33" providerId="ADAL" clId="{CFD30218-F972-4CAE-B94B-3A27BC187693}" dt="2023-12-11T16:25:28.786" v="2063" actId="47"/>
        <pc:sldMkLst>
          <pc:docMk/>
          <pc:sldMk cId="1329634742" sldId="281"/>
        </pc:sldMkLst>
        <pc:spChg chg="add mod">
          <ac:chgData name="Caroline Moreno" userId="4efd1df7-c1c8-4f96-9d3a-6210b12d3b33" providerId="ADAL" clId="{CFD30218-F972-4CAE-B94B-3A27BC187693}" dt="2023-12-11T16:23:22.448" v="2051" actId="21"/>
          <ac:spMkLst>
            <pc:docMk/>
            <pc:sldMk cId="1329634742" sldId="281"/>
            <ac:spMk id="4" creationId="{3AA503D6-3F7F-C567-BAA8-16B9A03FFF53}"/>
          </ac:spMkLst>
        </pc:spChg>
        <pc:picChg chg="del mod">
          <ac:chgData name="Caroline Moreno" userId="4efd1df7-c1c8-4f96-9d3a-6210b12d3b33" providerId="ADAL" clId="{CFD30218-F972-4CAE-B94B-3A27BC187693}" dt="2023-12-11T16:23:22.448" v="2051" actId="21"/>
          <ac:picMkLst>
            <pc:docMk/>
            <pc:sldMk cId="1329634742" sldId="281"/>
            <ac:picMk id="5" creationId="{AFDA88D6-F90F-B97C-3006-731537FFE0D3}"/>
          </ac:picMkLst>
        </pc:picChg>
      </pc:sldChg>
      <pc:sldChg chg="modSp add mod modNotesTx">
        <pc:chgData name="Caroline Moreno" userId="4efd1df7-c1c8-4f96-9d3a-6210b12d3b33" providerId="ADAL" clId="{CFD30218-F972-4CAE-B94B-3A27BC187693}" dt="2023-12-11T18:43:20.534" v="6657" actId="20577"/>
        <pc:sldMkLst>
          <pc:docMk/>
          <pc:sldMk cId="2013446812" sldId="300"/>
        </pc:sldMkLst>
        <pc:spChg chg="mod">
          <ac:chgData name="Caroline Moreno" userId="4efd1df7-c1c8-4f96-9d3a-6210b12d3b33" providerId="ADAL" clId="{CFD30218-F972-4CAE-B94B-3A27BC187693}" dt="2023-12-11T18:31:16.308" v="6198" actId="108"/>
          <ac:spMkLst>
            <pc:docMk/>
            <pc:sldMk cId="2013446812" sldId="300"/>
            <ac:spMk id="2" creationId="{E31B34DF-608C-6784-D8C6-20F624D66C12}"/>
          </ac:spMkLst>
        </pc:spChg>
        <pc:spChg chg="mod">
          <ac:chgData name="Caroline Moreno" userId="4efd1df7-c1c8-4f96-9d3a-6210b12d3b33" providerId="ADAL" clId="{CFD30218-F972-4CAE-B94B-3A27BC187693}" dt="2023-12-11T18:42:27.790" v="6629" actId="20577"/>
          <ac:spMkLst>
            <pc:docMk/>
            <pc:sldMk cId="2013446812" sldId="300"/>
            <ac:spMk id="3" creationId="{E8ACC551-F074-A701-BDB6-168B24BA90C9}"/>
          </ac:spMkLst>
        </pc:spChg>
      </pc:sldChg>
      <pc:sldChg chg="add">
        <pc:chgData name="Caroline Moreno" userId="4efd1df7-c1c8-4f96-9d3a-6210b12d3b33" providerId="ADAL" clId="{CFD30218-F972-4CAE-B94B-3A27BC187693}" dt="2023-12-11T18:26:30.100" v="6142"/>
        <pc:sldMkLst>
          <pc:docMk/>
          <pc:sldMk cId="3367425559" sldId="301"/>
        </pc:sldMkLst>
      </pc:sldChg>
      <pc:sldChg chg="add">
        <pc:chgData name="Caroline Moreno" userId="4efd1df7-c1c8-4f96-9d3a-6210b12d3b33" providerId="ADAL" clId="{CFD30218-F972-4CAE-B94B-3A27BC187693}" dt="2023-12-11T18:30:40.720" v="6196"/>
        <pc:sldMkLst>
          <pc:docMk/>
          <pc:sldMk cId="4004668760" sldId="303"/>
        </pc:sldMkLst>
      </pc:sldChg>
      <pc:sldChg chg="modSp mod modNotesTx">
        <pc:chgData name="Caroline Moreno" userId="4efd1df7-c1c8-4f96-9d3a-6210b12d3b33" providerId="ADAL" clId="{CFD30218-F972-4CAE-B94B-3A27BC187693}" dt="2023-12-11T19:16:45.690" v="6822" actId="6549"/>
        <pc:sldMkLst>
          <pc:docMk/>
          <pc:sldMk cId="2566013925" sldId="304"/>
        </pc:sldMkLst>
        <pc:spChg chg="mod">
          <ac:chgData name="Caroline Moreno" userId="4efd1df7-c1c8-4f96-9d3a-6210b12d3b33" providerId="ADAL" clId="{CFD30218-F972-4CAE-B94B-3A27BC187693}" dt="2023-12-11T19:14:57.230" v="6782" actId="108"/>
          <ac:spMkLst>
            <pc:docMk/>
            <pc:sldMk cId="2566013925" sldId="304"/>
            <ac:spMk id="2" creationId="{70308093-1FFD-F94B-0FA2-E27392289BC8}"/>
          </ac:spMkLst>
        </pc:spChg>
        <pc:spChg chg="mod">
          <ac:chgData name="Caroline Moreno" userId="4efd1df7-c1c8-4f96-9d3a-6210b12d3b33" providerId="ADAL" clId="{CFD30218-F972-4CAE-B94B-3A27BC187693}" dt="2023-12-11T19:16:10.204" v="6791" actId="2711"/>
          <ac:spMkLst>
            <pc:docMk/>
            <pc:sldMk cId="2566013925" sldId="304"/>
            <ac:spMk id="3" creationId="{77454D20-1828-9467-C80F-F117EFDBC336}"/>
          </ac:spMkLst>
        </pc:spChg>
      </pc:sldChg>
      <pc:sldChg chg="modSp mod modNotesTx">
        <pc:chgData name="Caroline Moreno" userId="4efd1df7-c1c8-4f96-9d3a-6210b12d3b33" providerId="ADAL" clId="{CFD30218-F972-4CAE-B94B-3A27BC187693}" dt="2023-12-11T19:18:48.535" v="6834" actId="6549"/>
        <pc:sldMkLst>
          <pc:docMk/>
          <pc:sldMk cId="4230483070" sldId="305"/>
        </pc:sldMkLst>
        <pc:spChg chg="mod">
          <ac:chgData name="Caroline Moreno" userId="4efd1df7-c1c8-4f96-9d3a-6210b12d3b33" providerId="ADAL" clId="{CFD30218-F972-4CAE-B94B-3A27BC187693}" dt="2023-12-11T19:18:48.535" v="6834" actId="6549"/>
          <ac:spMkLst>
            <pc:docMk/>
            <pc:sldMk cId="4230483070" sldId="305"/>
            <ac:spMk id="2" creationId="{A43D77CA-820F-38F6-B8F7-63CF898EB40A}"/>
          </ac:spMkLst>
        </pc:spChg>
        <pc:spChg chg="mod">
          <ac:chgData name="Caroline Moreno" userId="4efd1df7-c1c8-4f96-9d3a-6210b12d3b33" providerId="ADAL" clId="{CFD30218-F972-4CAE-B94B-3A27BC187693}" dt="2023-12-11T16:00:52.135" v="1172" actId="14100"/>
          <ac:spMkLst>
            <pc:docMk/>
            <pc:sldMk cId="4230483070" sldId="305"/>
            <ac:spMk id="3" creationId="{E5EA763C-DED8-3191-A535-6DA0AA344B13}"/>
          </ac:spMkLst>
        </pc:spChg>
      </pc:sldChg>
      <pc:sldChg chg="del ord">
        <pc:chgData name="Caroline Moreno" userId="4efd1df7-c1c8-4f96-9d3a-6210b12d3b33" providerId="ADAL" clId="{CFD30218-F972-4CAE-B94B-3A27BC187693}" dt="2023-12-11T16:05:12.194" v="1245" actId="47"/>
        <pc:sldMkLst>
          <pc:docMk/>
          <pc:sldMk cId="2036061081" sldId="306"/>
        </pc:sldMkLst>
      </pc:sldChg>
      <pc:sldChg chg="modSp new mod">
        <pc:chgData name="Caroline Moreno" userId="4efd1df7-c1c8-4f96-9d3a-6210b12d3b33" providerId="ADAL" clId="{CFD30218-F972-4CAE-B94B-3A27BC187693}" dt="2023-12-11T16:01:33.821" v="1237" actId="108"/>
        <pc:sldMkLst>
          <pc:docMk/>
          <pc:sldMk cId="332428988" sldId="307"/>
        </pc:sldMkLst>
        <pc:spChg chg="mod">
          <ac:chgData name="Caroline Moreno" userId="4efd1df7-c1c8-4f96-9d3a-6210b12d3b33" providerId="ADAL" clId="{CFD30218-F972-4CAE-B94B-3A27BC187693}" dt="2023-12-11T16:01:33.821" v="1237" actId="108"/>
          <ac:spMkLst>
            <pc:docMk/>
            <pc:sldMk cId="332428988" sldId="307"/>
            <ac:spMk id="2" creationId="{24261896-DCFC-9FAA-01F9-7ED1FA080A97}"/>
          </ac:spMkLst>
        </pc:spChg>
        <pc:spChg chg="mod">
          <ac:chgData name="Caroline Moreno" userId="4efd1df7-c1c8-4f96-9d3a-6210b12d3b33" providerId="ADAL" clId="{CFD30218-F972-4CAE-B94B-3A27BC187693}" dt="2023-12-11T16:01:20.324" v="1235" actId="20577"/>
          <ac:spMkLst>
            <pc:docMk/>
            <pc:sldMk cId="332428988" sldId="307"/>
            <ac:spMk id="3" creationId="{03C21FBA-AF1D-427F-5B66-D663839CA3E0}"/>
          </ac:spMkLst>
        </pc:spChg>
      </pc:sldChg>
      <pc:sldChg chg="modSp new mod modNotesTx">
        <pc:chgData name="Caroline Moreno" userId="4efd1df7-c1c8-4f96-9d3a-6210b12d3b33" providerId="ADAL" clId="{CFD30218-F972-4CAE-B94B-3A27BC187693}" dt="2023-12-11T19:15:14.948" v="6787" actId="404"/>
        <pc:sldMkLst>
          <pc:docMk/>
          <pc:sldMk cId="3481543392" sldId="308"/>
        </pc:sldMkLst>
        <pc:spChg chg="mod">
          <ac:chgData name="Caroline Moreno" userId="4efd1df7-c1c8-4f96-9d3a-6210b12d3b33" providerId="ADAL" clId="{CFD30218-F972-4CAE-B94B-3A27BC187693}" dt="2023-12-11T19:15:14.948" v="6787" actId="404"/>
          <ac:spMkLst>
            <pc:docMk/>
            <pc:sldMk cId="3481543392" sldId="308"/>
            <ac:spMk id="2" creationId="{96467BC6-B2A1-B0E7-D742-A0AA0F632C9E}"/>
          </ac:spMkLst>
        </pc:spChg>
        <pc:spChg chg="mod">
          <ac:chgData name="Caroline Moreno" userId="4efd1df7-c1c8-4f96-9d3a-6210b12d3b33" providerId="ADAL" clId="{CFD30218-F972-4CAE-B94B-3A27BC187693}" dt="2023-12-11T16:58:34.220" v="3295" actId="6549"/>
          <ac:spMkLst>
            <pc:docMk/>
            <pc:sldMk cId="3481543392" sldId="308"/>
            <ac:spMk id="3" creationId="{9EE7110E-5155-61E1-F0F0-95DDD91FD3E0}"/>
          </ac:spMkLst>
        </pc:spChg>
      </pc:sldChg>
      <pc:sldChg chg="modSp new mod modNotesTx">
        <pc:chgData name="Caroline Moreno" userId="4efd1df7-c1c8-4f96-9d3a-6210b12d3b33" providerId="ADAL" clId="{CFD30218-F972-4CAE-B94B-3A27BC187693}" dt="2023-12-11T19:18:54.029" v="6835" actId="6549"/>
        <pc:sldMkLst>
          <pc:docMk/>
          <pc:sldMk cId="3463648822" sldId="309"/>
        </pc:sldMkLst>
        <pc:spChg chg="mod">
          <ac:chgData name="Caroline Moreno" userId="4efd1df7-c1c8-4f96-9d3a-6210b12d3b33" providerId="ADAL" clId="{CFD30218-F972-4CAE-B94B-3A27BC187693}" dt="2023-12-11T19:18:54.029" v="6835" actId="6549"/>
          <ac:spMkLst>
            <pc:docMk/>
            <pc:sldMk cId="3463648822" sldId="309"/>
            <ac:spMk id="2" creationId="{38CD94C4-A721-C7E7-2384-BA5A7D7EDCF4}"/>
          </ac:spMkLst>
        </pc:spChg>
        <pc:spChg chg="mod">
          <ac:chgData name="Caroline Moreno" userId="4efd1df7-c1c8-4f96-9d3a-6210b12d3b33" providerId="ADAL" clId="{CFD30218-F972-4CAE-B94B-3A27BC187693}" dt="2023-12-11T16:42:18.199" v="2657" actId="403"/>
          <ac:spMkLst>
            <pc:docMk/>
            <pc:sldMk cId="3463648822" sldId="309"/>
            <ac:spMk id="3" creationId="{AE8C9E2E-1498-F972-F8B9-5206D4201BC2}"/>
          </ac:spMkLst>
        </pc:spChg>
      </pc:sldChg>
      <pc:sldChg chg="addSp modSp new mod modNotesTx">
        <pc:chgData name="Caroline Moreno" userId="4efd1df7-c1c8-4f96-9d3a-6210b12d3b33" providerId="ADAL" clId="{CFD30218-F972-4CAE-B94B-3A27BC187693}" dt="2023-12-11T19:15:35.424" v="6790" actId="114"/>
        <pc:sldMkLst>
          <pc:docMk/>
          <pc:sldMk cId="113592648" sldId="310"/>
        </pc:sldMkLst>
        <pc:spChg chg="mod">
          <ac:chgData name="Caroline Moreno" userId="4efd1df7-c1c8-4f96-9d3a-6210b12d3b33" providerId="ADAL" clId="{CFD30218-F972-4CAE-B94B-3A27BC187693}" dt="2023-12-11T19:15:35.424" v="6790" actId="114"/>
          <ac:spMkLst>
            <pc:docMk/>
            <pc:sldMk cId="113592648" sldId="310"/>
            <ac:spMk id="2" creationId="{FE95F6CF-E90A-F5F8-D1C5-D4899C1FAC5E}"/>
          </ac:spMkLst>
        </pc:spChg>
        <pc:spChg chg="mod">
          <ac:chgData name="Caroline Moreno" userId="4efd1df7-c1c8-4f96-9d3a-6210b12d3b33" providerId="ADAL" clId="{CFD30218-F972-4CAE-B94B-3A27BC187693}" dt="2023-12-11T18:14:50.565" v="5947" actId="20577"/>
          <ac:spMkLst>
            <pc:docMk/>
            <pc:sldMk cId="113592648" sldId="310"/>
            <ac:spMk id="3" creationId="{29A21B48-0967-DDD6-947D-E22B729F8034}"/>
          </ac:spMkLst>
        </pc:spChg>
        <pc:picChg chg="add mod">
          <ac:chgData name="Caroline Moreno" userId="4efd1df7-c1c8-4f96-9d3a-6210b12d3b33" providerId="ADAL" clId="{CFD30218-F972-4CAE-B94B-3A27BC187693}" dt="2023-12-11T18:14:18.784" v="5924" actId="14100"/>
          <ac:picMkLst>
            <pc:docMk/>
            <pc:sldMk cId="113592648" sldId="310"/>
            <ac:picMk id="1026" creationId="{2C90EA8D-8EB6-1921-63B3-D521B91CE6D0}"/>
          </ac:picMkLst>
        </pc:picChg>
      </pc:sldChg>
      <pc:sldChg chg="new del">
        <pc:chgData name="Caroline Moreno" userId="4efd1df7-c1c8-4f96-9d3a-6210b12d3b33" providerId="ADAL" clId="{CFD30218-F972-4CAE-B94B-3A27BC187693}" dt="2023-12-11T16:21:25.528" v="1829" actId="47"/>
        <pc:sldMkLst>
          <pc:docMk/>
          <pc:sldMk cId="1404772215" sldId="310"/>
        </pc:sldMkLst>
      </pc:sldChg>
      <pc:sldChg chg="modSp add mod modNotesTx">
        <pc:chgData name="Caroline Moreno" userId="4efd1df7-c1c8-4f96-9d3a-6210b12d3b33" providerId="ADAL" clId="{CFD30218-F972-4CAE-B94B-3A27BC187693}" dt="2023-12-11T19:15:25.480" v="6789" actId="404"/>
        <pc:sldMkLst>
          <pc:docMk/>
          <pc:sldMk cId="3432082972" sldId="311"/>
        </pc:sldMkLst>
        <pc:spChg chg="mod">
          <ac:chgData name="Caroline Moreno" userId="4efd1df7-c1c8-4f96-9d3a-6210b12d3b33" providerId="ADAL" clId="{CFD30218-F972-4CAE-B94B-3A27BC187693}" dt="2023-12-11T19:15:25.480" v="6789" actId="404"/>
          <ac:spMkLst>
            <pc:docMk/>
            <pc:sldMk cId="3432082972" sldId="311"/>
            <ac:spMk id="2" creationId="{96467BC6-B2A1-B0E7-D742-A0AA0F632C9E}"/>
          </ac:spMkLst>
        </pc:spChg>
        <pc:spChg chg="mod">
          <ac:chgData name="Caroline Moreno" userId="4efd1df7-c1c8-4f96-9d3a-6210b12d3b33" providerId="ADAL" clId="{CFD30218-F972-4CAE-B94B-3A27BC187693}" dt="2023-12-11T17:05:15.434" v="3564" actId="20577"/>
          <ac:spMkLst>
            <pc:docMk/>
            <pc:sldMk cId="3432082972" sldId="311"/>
            <ac:spMk id="3" creationId="{9EE7110E-5155-61E1-F0F0-95DDD91FD3E0}"/>
          </ac:spMkLst>
        </pc:spChg>
      </pc:sldChg>
      <pc:sldChg chg="modSp new mod ord modNotesTx">
        <pc:chgData name="Caroline Moreno" userId="4efd1df7-c1c8-4f96-9d3a-6210b12d3b33" providerId="ADAL" clId="{CFD30218-F972-4CAE-B94B-3A27BC187693}" dt="2023-12-11T19:14:39.365" v="6777" actId="108"/>
        <pc:sldMkLst>
          <pc:docMk/>
          <pc:sldMk cId="398881606" sldId="312"/>
        </pc:sldMkLst>
        <pc:spChg chg="mod">
          <ac:chgData name="Caroline Moreno" userId="4efd1df7-c1c8-4f96-9d3a-6210b12d3b33" providerId="ADAL" clId="{CFD30218-F972-4CAE-B94B-3A27BC187693}" dt="2023-12-11T19:14:39.365" v="6777" actId="108"/>
          <ac:spMkLst>
            <pc:docMk/>
            <pc:sldMk cId="398881606" sldId="312"/>
            <ac:spMk id="2" creationId="{A7FBB4FA-5842-91D7-E570-2D479E974987}"/>
          </ac:spMkLst>
        </pc:spChg>
        <pc:spChg chg="mod">
          <ac:chgData name="Caroline Moreno" userId="4efd1df7-c1c8-4f96-9d3a-6210b12d3b33" providerId="ADAL" clId="{CFD30218-F972-4CAE-B94B-3A27BC187693}" dt="2023-12-11T17:53:10.640" v="4496" actId="5793"/>
          <ac:spMkLst>
            <pc:docMk/>
            <pc:sldMk cId="398881606" sldId="312"/>
            <ac:spMk id="3" creationId="{C020CF68-24DB-FCB5-62B3-0D499CE9B06D}"/>
          </ac:spMkLst>
        </pc:spChg>
      </pc:sldChg>
      <pc:sldChg chg="modSp new mod">
        <pc:chgData name="Caroline Moreno" userId="4efd1df7-c1c8-4f96-9d3a-6210b12d3b33" providerId="ADAL" clId="{CFD30218-F972-4CAE-B94B-3A27BC187693}" dt="2023-12-11T17:20:26.692" v="4209" actId="20577"/>
        <pc:sldMkLst>
          <pc:docMk/>
          <pc:sldMk cId="3659355868" sldId="313"/>
        </pc:sldMkLst>
        <pc:spChg chg="mod">
          <ac:chgData name="Caroline Moreno" userId="4efd1df7-c1c8-4f96-9d3a-6210b12d3b33" providerId="ADAL" clId="{CFD30218-F972-4CAE-B94B-3A27BC187693}" dt="2023-12-11T17:20:26.692" v="4209" actId="20577"/>
          <ac:spMkLst>
            <pc:docMk/>
            <pc:sldMk cId="3659355868" sldId="313"/>
            <ac:spMk id="2" creationId="{D4E42FB0-A81B-A34E-0426-0C39E5B80059}"/>
          </ac:spMkLst>
        </pc:spChg>
        <pc:spChg chg="mod">
          <ac:chgData name="Caroline Moreno" userId="4efd1df7-c1c8-4f96-9d3a-6210b12d3b33" providerId="ADAL" clId="{CFD30218-F972-4CAE-B94B-3A27BC187693}" dt="2023-12-11T17:20:06.691" v="4207" actId="20577"/>
          <ac:spMkLst>
            <pc:docMk/>
            <pc:sldMk cId="3659355868" sldId="313"/>
            <ac:spMk id="3" creationId="{E8A07B3A-F3EB-7D97-16E4-A4509A3E4FF7}"/>
          </ac:spMkLst>
        </pc:spChg>
      </pc:sldChg>
      <pc:sldChg chg="modSp add mod">
        <pc:chgData name="Caroline Moreno" userId="4efd1df7-c1c8-4f96-9d3a-6210b12d3b33" providerId="ADAL" clId="{CFD30218-F972-4CAE-B94B-3A27BC187693}" dt="2023-12-11T17:21:52.529" v="4247" actId="20577"/>
        <pc:sldMkLst>
          <pc:docMk/>
          <pc:sldMk cId="848428959" sldId="314"/>
        </pc:sldMkLst>
        <pc:spChg chg="mod">
          <ac:chgData name="Caroline Moreno" userId="4efd1df7-c1c8-4f96-9d3a-6210b12d3b33" providerId="ADAL" clId="{CFD30218-F972-4CAE-B94B-3A27BC187693}" dt="2023-12-11T17:21:52.529" v="4247" actId="20577"/>
          <ac:spMkLst>
            <pc:docMk/>
            <pc:sldMk cId="848428959" sldId="314"/>
            <ac:spMk id="2" creationId="{24261896-DCFC-9FAA-01F9-7ED1FA080A97}"/>
          </ac:spMkLst>
        </pc:spChg>
      </pc:sldChg>
      <pc:sldChg chg="add del">
        <pc:chgData name="Caroline Moreno" userId="4efd1df7-c1c8-4f96-9d3a-6210b12d3b33" providerId="ADAL" clId="{CFD30218-F972-4CAE-B94B-3A27BC187693}" dt="2023-12-11T17:55:02.854" v="4547"/>
        <pc:sldMkLst>
          <pc:docMk/>
          <pc:sldMk cId="180304380" sldId="315"/>
        </pc:sldMkLst>
      </pc:sldChg>
      <pc:sldChg chg="delSp modSp add mod modNotesTx">
        <pc:chgData name="Caroline Moreno" userId="4efd1df7-c1c8-4f96-9d3a-6210b12d3b33" providerId="ADAL" clId="{CFD30218-F972-4CAE-B94B-3A27BC187693}" dt="2023-12-11T18:08:22.133" v="5562" actId="1076"/>
        <pc:sldMkLst>
          <pc:docMk/>
          <pc:sldMk cId="819987758" sldId="315"/>
        </pc:sldMkLst>
        <pc:spChg chg="mod">
          <ac:chgData name="Caroline Moreno" userId="4efd1df7-c1c8-4f96-9d3a-6210b12d3b33" providerId="ADAL" clId="{CFD30218-F972-4CAE-B94B-3A27BC187693}" dt="2023-12-11T18:08:22.133" v="5562" actId="1076"/>
          <ac:spMkLst>
            <pc:docMk/>
            <pc:sldMk cId="819987758" sldId="315"/>
            <ac:spMk id="2" creationId="{76E3E2CD-D1DF-E45C-171F-A5A2ACDA0822}"/>
          </ac:spMkLst>
        </pc:spChg>
        <pc:spChg chg="del mod">
          <ac:chgData name="Caroline Moreno" userId="4efd1df7-c1c8-4f96-9d3a-6210b12d3b33" providerId="ADAL" clId="{CFD30218-F972-4CAE-B94B-3A27BC187693}" dt="2023-12-11T18:08:19.241" v="5561" actId="478"/>
          <ac:spMkLst>
            <pc:docMk/>
            <pc:sldMk cId="819987758" sldId="315"/>
            <ac:spMk id="3" creationId="{9632DC57-2F28-D7FF-124D-CA03FA61EBD7}"/>
          </ac:spMkLst>
        </pc:spChg>
      </pc:sldChg>
      <pc:sldChg chg="add del">
        <pc:chgData name="Caroline Moreno" userId="4efd1df7-c1c8-4f96-9d3a-6210b12d3b33" providerId="ADAL" clId="{CFD30218-F972-4CAE-B94B-3A27BC187693}" dt="2023-12-11T18:27:43.738" v="6149"/>
        <pc:sldMkLst>
          <pc:docMk/>
          <pc:sldMk cId="144966355" sldId="316"/>
        </pc:sldMkLst>
      </pc:sldChg>
      <pc:sldChg chg="new del">
        <pc:chgData name="Caroline Moreno" userId="4efd1df7-c1c8-4f96-9d3a-6210b12d3b33" providerId="ADAL" clId="{CFD30218-F972-4CAE-B94B-3A27BC187693}" dt="2023-12-11T18:26:32.226" v="6143" actId="47"/>
        <pc:sldMkLst>
          <pc:docMk/>
          <pc:sldMk cId="482454444" sldId="316"/>
        </pc:sldMkLst>
      </pc:sldChg>
    </pc:docChg>
  </pc:docChgLst>
  <pc:docChgLst>
    <pc:chgData name="Caroline Moreno" userId="4efd1df7-c1c8-4f96-9d3a-6210b12d3b33" providerId="ADAL" clId="{66953CCA-35F4-467F-A243-7D89D483B37B}"/>
    <pc:docChg chg="undo custSel addSld delSld modSld sldOrd">
      <pc:chgData name="Caroline Moreno" userId="4efd1df7-c1c8-4f96-9d3a-6210b12d3b33" providerId="ADAL" clId="{66953CCA-35F4-467F-A243-7D89D483B37B}" dt="2023-12-06T19:29:15.433" v="1447" actId="20577"/>
      <pc:docMkLst>
        <pc:docMk/>
      </pc:docMkLst>
      <pc:sldChg chg="modSp mod">
        <pc:chgData name="Caroline Moreno" userId="4efd1df7-c1c8-4f96-9d3a-6210b12d3b33" providerId="ADAL" clId="{66953CCA-35F4-467F-A243-7D89D483B37B}" dt="2023-11-29T18:11:31.103" v="4" actId="255"/>
        <pc:sldMkLst>
          <pc:docMk/>
          <pc:sldMk cId="2778556786" sldId="256"/>
        </pc:sldMkLst>
        <pc:spChg chg="mod">
          <ac:chgData name="Caroline Moreno" userId="4efd1df7-c1c8-4f96-9d3a-6210b12d3b33" providerId="ADAL" clId="{66953CCA-35F4-467F-A243-7D89D483B37B}" dt="2023-11-29T18:11:02.271" v="0" actId="20577"/>
          <ac:spMkLst>
            <pc:docMk/>
            <pc:sldMk cId="2778556786" sldId="256"/>
            <ac:spMk id="2" creationId="{9457132B-86B0-A797-5643-7CD81F878243}"/>
          </ac:spMkLst>
        </pc:spChg>
        <pc:spChg chg="mod">
          <ac:chgData name="Caroline Moreno" userId="4efd1df7-c1c8-4f96-9d3a-6210b12d3b33" providerId="ADAL" clId="{66953CCA-35F4-467F-A243-7D89D483B37B}" dt="2023-11-29T18:11:31.103" v="4" actId="255"/>
          <ac:spMkLst>
            <pc:docMk/>
            <pc:sldMk cId="2778556786" sldId="256"/>
            <ac:spMk id="3" creationId="{57868AEC-6D91-9E0C-155E-012A41E8ACDA}"/>
          </ac:spMkLst>
        </pc:spChg>
      </pc:sldChg>
      <pc:sldChg chg="modSp mod modNotesTx">
        <pc:chgData name="Caroline Moreno" userId="4efd1df7-c1c8-4f96-9d3a-6210b12d3b33" providerId="ADAL" clId="{66953CCA-35F4-467F-A243-7D89D483B37B}" dt="2023-12-06T19:04:33.740" v="202" actId="20577"/>
        <pc:sldMkLst>
          <pc:docMk/>
          <pc:sldMk cId="2247260329" sldId="257"/>
        </pc:sldMkLst>
        <pc:spChg chg="mod">
          <ac:chgData name="Caroline Moreno" userId="4efd1df7-c1c8-4f96-9d3a-6210b12d3b33" providerId="ADAL" clId="{66953CCA-35F4-467F-A243-7D89D483B37B}" dt="2023-12-06T18:56:38.609" v="23" actId="2711"/>
          <ac:spMkLst>
            <pc:docMk/>
            <pc:sldMk cId="2247260329" sldId="257"/>
            <ac:spMk id="4" creationId="{F966A6E6-2DF6-9201-6FC3-2C2E4F42BF81}"/>
          </ac:spMkLst>
        </pc:spChg>
      </pc:sldChg>
      <pc:sldChg chg="modSp mod modNotesTx">
        <pc:chgData name="Caroline Moreno" userId="4efd1df7-c1c8-4f96-9d3a-6210b12d3b33" providerId="ADAL" clId="{66953CCA-35F4-467F-A243-7D89D483B37B}" dt="2023-12-06T19:11:09.294" v="849" actId="20577"/>
        <pc:sldMkLst>
          <pc:docMk/>
          <pc:sldMk cId="2218883281" sldId="258"/>
        </pc:sldMkLst>
        <pc:spChg chg="mod">
          <ac:chgData name="Caroline Moreno" userId="4efd1df7-c1c8-4f96-9d3a-6210b12d3b33" providerId="ADAL" clId="{66953CCA-35F4-467F-A243-7D89D483B37B}" dt="2023-12-06T19:09:35.455" v="679" actId="20577"/>
          <ac:spMkLst>
            <pc:docMk/>
            <pc:sldMk cId="2218883281" sldId="258"/>
            <ac:spMk id="3" creationId="{57D4C36F-D278-E9B3-E209-7A462F27D030}"/>
          </ac:spMkLst>
        </pc:spChg>
      </pc:sldChg>
      <pc:sldChg chg="modNotesTx">
        <pc:chgData name="Caroline Moreno" userId="4efd1df7-c1c8-4f96-9d3a-6210b12d3b33" providerId="ADAL" clId="{66953CCA-35F4-467F-A243-7D89D483B37B}" dt="2023-12-06T19:22:08.736" v="1235" actId="20577"/>
        <pc:sldMkLst>
          <pc:docMk/>
          <pc:sldMk cId="3797406748" sldId="259"/>
        </pc:sldMkLst>
      </pc:sldChg>
      <pc:sldChg chg="modSp">
        <pc:chgData name="Caroline Moreno" userId="4efd1df7-c1c8-4f96-9d3a-6210b12d3b33" providerId="ADAL" clId="{66953CCA-35F4-467F-A243-7D89D483B37B}" dt="2023-12-06T18:59:35.351" v="189" actId="12"/>
        <pc:sldMkLst>
          <pc:docMk/>
          <pc:sldMk cId="1715923478" sldId="261"/>
        </pc:sldMkLst>
        <pc:spChg chg="mod">
          <ac:chgData name="Caroline Moreno" userId="4efd1df7-c1c8-4f96-9d3a-6210b12d3b33" providerId="ADAL" clId="{66953CCA-35F4-467F-A243-7D89D483B37B}" dt="2023-12-06T18:59:35.351" v="189" actId="12"/>
          <ac:spMkLst>
            <pc:docMk/>
            <pc:sldMk cId="1715923478" sldId="261"/>
            <ac:spMk id="3" creationId="{DD24AB29-D0CB-A7BA-BFCB-A4B604107832}"/>
          </ac:spMkLst>
        </pc:spChg>
      </pc:sldChg>
      <pc:sldChg chg="new modNotesTx">
        <pc:chgData name="Caroline Moreno" userId="4efd1df7-c1c8-4f96-9d3a-6210b12d3b33" providerId="ADAL" clId="{66953CCA-35F4-467F-A243-7D89D483B37B}" dt="2023-12-06T19:11:18.696" v="851" actId="20577"/>
        <pc:sldMkLst>
          <pc:docMk/>
          <pc:sldMk cId="675273145" sldId="275"/>
        </pc:sldMkLst>
      </pc:sldChg>
      <pc:sldChg chg="modSp new mod">
        <pc:chgData name="Caroline Moreno" userId="4efd1df7-c1c8-4f96-9d3a-6210b12d3b33" providerId="ADAL" clId="{66953CCA-35F4-467F-A243-7D89D483B37B}" dt="2023-12-06T19:22:56.848" v="1236" actId="108"/>
        <pc:sldMkLst>
          <pc:docMk/>
          <pc:sldMk cId="3614798148" sldId="276"/>
        </pc:sldMkLst>
        <pc:spChg chg="mod">
          <ac:chgData name="Caroline Moreno" userId="4efd1df7-c1c8-4f96-9d3a-6210b12d3b33" providerId="ADAL" clId="{66953CCA-35F4-467F-A243-7D89D483B37B}" dt="2023-12-06T19:22:56.848" v="1236" actId="108"/>
          <ac:spMkLst>
            <pc:docMk/>
            <pc:sldMk cId="3614798148" sldId="276"/>
            <ac:spMk id="2" creationId="{6E855C0B-18A5-7D8D-8282-9D6D44D2C169}"/>
          </ac:spMkLst>
        </pc:spChg>
        <pc:spChg chg="mod">
          <ac:chgData name="Caroline Moreno" userId="4efd1df7-c1c8-4f96-9d3a-6210b12d3b33" providerId="ADAL" clId="{66953CCA-35F4-467F-A243-7D89D483B37B}" dt="2023-12-06T19:20:51.379" v="1225" actId="20577"/>
          <ac:spMkLst>
            <pc:docMk/>
            <pc:sldMk cId="3614798148" sldId="276"/>
            <ac:spMk id="3" creationId="{5F88C010-9D25-4410-0F5B-4305490FF924}"/>
          </ac:spMkLst>
        </pc:spChg>
      </pc:sldChg>
      <pc:sldChg chg="modSp mod modNotesTx">
        <pc:chgData name="Caroline Moreno" userId="4efd1df7-c1c8-4f96-9d3a-6210b12d3b33" providerId="ADAL" clId="{66953CCA-35F4-467F-A243-7D89D483B37B}" dt="2023-12-06T19:21:40.884" v="1233" actId="20577"/>
        <pc:sldMkLst>
          <pc:docMk/>
          <pc:sldMk cId="2566013925" sldId="304"/>
        </pc:sldMkLst>
        <pc:spChg chg="mod">
          <ac:chgData name="Caroline Moreno" userId="4efd1df7-c1c8-4f96-9d3a-6210b12d3b33" providerId="ADAL" clId="{66953CCA-35F4-467F-A243-7D89D483B37B}" dt="2023-12-06T19:21:30.734" v="1231" actId="20577"/>
          <ac:spMkLst>
            <pc:docMk/>
            <pc:sldMk cId="2566013925" sldId="304"/>
            <ac:spMk id="2" creationId="{70308093-1FFD-F94B-0FA2-E27392289BC8}"/>
          </ac:spMkLst>
        </pc:spChg>
        <pc:spChg chg="mod">
          <ac:chgData name="Caroline Moreno" userId="4efd1df7-c1c8-4f96-9d3a-6210b12d3b33" providerId="ADAL" clId="{66953CCA-35F4-467F-A243-7D89D483B37B}" dt="2023-12-06T19:21:37.278" v="1232" actId="20577"/>
          <ac:spMkLst>
            <pc:docMk/>
            <pc:sldMk cId="2566013925" sldId="304"/>
            <ac:spMk id="3" creationId="{77454D20-1828-9467-C80F-F117EFDBC336}"/>
          </ac:spMkLst>
        </pc:spChg>
      </pc:sldChg>
      <pc:sldChg chg="new del">
        <pc:chgData name="Caroline Moreno" userId="4efd1df7-c1c8-4f96-9d3a-6210b12d3b33" providerId="ADAL" clId="{66953CCA-35F4-467F-A243-7D89D483B37B}" dt="2023-12-06T19:23:06.788" v="1238" actId="47"/>
        <pc:sldMkLst>
          <pc:docMk/>
          <pc:sldMk cId="1550182759" sldId="305"/>
        </pc:sldMkLst>
      </pc:sldChg>
      <pc:sldChg chg="modSp new mod ord modNotesTx">
        <pc:chgData name="Caroline Moreno" userId="4efd1df7-c1c8-4f96-9d3a-6210b12d3b33" providerId="ADAL" clId="{66953CCA-35F4-467F-A243-7D89D483B37B}" dt="2023-12-06T19:29:15.433" v="1447" actId="20577"/>
        <pc:sldMkLst>
          <pc:docMk/>
          <pc:sldMk cId="4230483070" sldId="305"/>
        </pc:sldMkLst>
        <pc:spChg chg="mod">
          <ac:chgData name="Caroline Moreno" userId="4efd1df7-c1c8-4f96-9d3a-6210b12d3b33" providerId="ADAL" clId="{66953CCA-35F4-467F-A243-7D89D483B37B}" dt="2023-12-06T19:29:15.433" v="1447" actId="20577"/>
          <ac:spMkLst>
            <pc:docMk/>
            <pc:sldMk cId="4230483070" sldId="305"/>
            <ac:spMk id="3" creationId="{E5EA763C-DED8-3191-A535-6DA0AA344B13}"/>
          </ac:spMkLst>
        </pc:spChg>
      </pc:sldChg>
      <pc:sldChg chg="modSp new mod">
        <pc:chgData name="Caroline Moreno" userId="4efd1df7-c1c8-4f96-9d3a-6210b12d3b33" providerId="ADAL" clId="{66953CCA-35F4-467F-A243-7D89D483B37B}" dt="2023-12-06T19:26:57.599" v="1328" actId="20577"/>
        <pc:sldMkLst>
          <pc:docMk/>
          <pc:sldMk cId="2036061081" sldId="306"/>
        </pc:sldMkLst>
        <pc:spChg chg="mod">
          <ac:chgData name="Caroline Moreno" userId="4efd1df7-c1c8-4f96-9d3a-6210b12d3b33" providerId="ADAL" clId="{66953CCA-35F4-467F-A243-7D89D483B37B}" dt="2023-12-06T19:24:14.736" v="1304" actId="6549"/>
          <ac:spMkLst>
            <pc:docMk/>
            <pc:sldMk cId="2036061081" sldId="306"/>
            <ac:spMk id="2" creationId="{8F8DD9F4-B115-DB3C-C993-70D9CDA8DEE7}"/>
          </ac:spMkLst>
        </pc:spChg>
        <pc:spChg chg="mod">
          <ac:chgData name="Caroline Moreno" userId="4efd1df7-c1c8-4f96-9d3a-6210b12d3b33" providerId="ADAL" clId="{66953CCA-35F4-467F-A243-7D89D483B37B}" dt="2023-12-06T19:26:57.599" v="1328" actId="20577"/>
          <ac:spMkLst>
            <pc:docMk/>
            <pc:sldMk cId="2036061081" sldId="306"/>
            <ac:spMk id="3" creationId="{9164BEEA-139B-FCE9-C5AF-7E2FC096CA4D}"/>
          </ac:spMkLst>
        </pc:spChg>
      </pc:sldChg>
    </pc:docChg>
  </pc:docChgLst>
  <pc:docChgLst>
    <pc:chgData name="Caroline Moreno" userId="4efd1df7-c1c8-4f96-9d3a-6210b12d3b33" providerId="ADAL" clId="{8FEF52C7-6A85-4B20-B754-27C5A030FF60}"/>
    <pc:docChg chg="modSld">
      <pc:chgData name="Caroline Moreno" userId="4efd1df7-c1c8-4f96-9d3a-6210b12d3b33" providerId="ADAL" clId="{8FEF52C7-6A85-4B20-B754-27C5A030FF60}" dt="2024-01-08T22:33:52.694" v="3" actId="20577"/>
      <pc:docMkLst>
        <pc:docMk/>
      </pc:docMkLst>
      <pc:sldChg chg="modSp mod">
        <pc:chgData name="Caroline Moreno" userId="4efd1df7-c1c8-4f96-9d3a-6210b12d3b33" providerId="ADAL" clId="{8FEF52C7-6A85-4B20-B754-27C5A030FF60}" dt="2024-01-08T22:33:52.694" v="3" actId="20577"/>
        <pc:sldMkLst>
          <pc:docMk/>
          <pc:sldMk cId="332428988" sldId="307"/>
        </pc:sldMkLst>
        <pc:spChg chg="mod">
          <ac:chgData name="Caroline Moreno" userId="4efd1df7-c1c8-4f96-9d3a-6210b12d3b33" providerId="ADAL" clId="{8FEF52C7-6A85-4B20-B754-27C5A030FF60}" dt="2024-01-08T22:33:52.694" v="3" actId="20577"/>
          <ac:spMkLst>
            <pc:docMk/>
            <pc:sldMk cId="332428988" sldId="307"/>
            <ac:spMk id="2" creationId="{24261896-DCFC-9FAA-01F9-7ED1FA080A97}"/>
          </ac:spMkLst>
        </pc:spChg>
      </pc:sldChg>
      <pc:sldChg chg="modSp mod">
        <pc:chgData name="Caroline Moreno" userId="4efd1df7-c1c8-4f96-9d3a-6210b12d3b33" providerId="ADAL" clId="{8FEF52C7-6A85-4B20-B754-27C5A030FF60}" dt="2024-01-08T22:33:27.219" v="2" actId="20577"/>
        <pc:sldMkLst>
          <pc:docMk/>
          <pc:sldMk cId="1680001340" sldId="327"/>
        </pc:sldMkLst>
        <pc:spChg chg="mod">
          <ac:chgData name="Caroline Moreno" userId="4efd1df7-c1c8-4f96-9d3a-6210b12d3b33" providerId="ADAL" clId="{8FEF52C7-6A85-4B20-B754-27C5A030FF60}" dt="2024-01-08T22:33:27.219" v="2" actId="20577"/>
          <ac:spMkLst>
            <pc:docMk/>
            <pc:sldMk cId="1680001340" sldId="327"/>
            <ac:spMk id="2" creationId="{6F066CFA-F098-209D-255C-41A761037E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F899-296C-4781-8954-A85557EDC9DB}"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DE87E-418B-4EC8-8B55-8E0E10818E5E}" type="slidenum">
              <a:rPr lang="en-US" smtClean="0"/>
              <a:t>‹#›</a:t>
            </a:fld>
            <a:endParaRPr lang="en-US"/>
          </a:p>
        </p:txBody>
      </p:sp>
    </p:spTree>
    <p:extLst>
      <p:ext uri="{BB962C8B-B14F-4D97-AF65-F5344CB8AC3E}">
        <p14:creationId xmlns:p14="http://schemas.microsoft.com/office/powerpoint/2010/main" val="1963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a:t>
            </a:fld>
            <a:endParaRPr lang="en-US"/>
          </a:p>
        </p:txBody>
      </p:sp>
    </p:spTree>
    <p:extLst>
      <p:ext uri="{BB962C8B-B14F-4D97-AF65-F5344CB8AC3E}">
        <p14:creationId xmlns:p14="http://schemas.microsoft.com/office/powerpoint/2010/main" val="1357872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u="none" dirty="0">
                <a:effectLst/>
                <a:latin typeface="Calibri Light" panose="020F0302020204030204" pitchFamily="34" charset="0"/>
                <a:ea typeface="Calibri" panose="020F0502020204030204" pitchFamily="34" charset="0"/>
                <a:cs typeface="Times New Roman" panose="02020603050405020304" pitchFamily="18" charset="0"/>
              </a:rPr>
              <a:t>We’ll now go through </a:t>
            </a:r>
            <a:r>
              <a:rPr lang="en-US" sz="1800" b="1" u="none" dirty="0">
                <a:effectLst/>
                <a:latin typeface="Calibri Light" panose="020F0302020204030204" pitchFamily="34" charset="0"/>
                <a:ea typeface="Calibri" panose="020F0502020204030204" pitchFamily="34" charset="0"/>
                <a:cs typeface="Times New Roman" panose="02020603050405020304" pitchFamily="18" charset="0"/>
              </a:rPr>
              <a:t>each</a:t>
            </a:r>
            <a:r>
              <a:rPr lang="en-US" sz="1800" b="0" u="none" dirty="0">
                <a:effectLst/>
                <a:latin typeface="Calibri Light" panose="020F0302020204030204" pitchFamily="34" charset="0"/>
                <a:ea typeface="Calibri" panose="020F0502020204030204" pitchFamily="34" charset="0"/>
                <a:cs typeface="Times New Roman" panose="02020603050405020304" pitchFamily="18" charset="0"/>
              </a:rPr>
              <a:t> completed Data Summary Tool and review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the “What does the information mean?” section to answer these two questions together. </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We will start with a focus on the first two Knowledge Gaps: issue specification and focus population.</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We will document our discussion on the “Issue Specification” flip chart,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making sure to note which data source we’re referring to</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you have two prioritized issues]: We’ll tackle one prioritized issue first, and then move onto the second issue.</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Again, if you have more than 4-5 completed Data Summary Tools, you may want to split into smaller groups. Or you can split into groups and have each group tackle one of your two priority issues</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Don’t crowd your flip charts! You may need to add more notes later. Just continue your notes on a new flip chart sheet, making sure to label it properly.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12</a:t>
            </a:fld>
            <a:endParaRPr lang="en-US"/>
          </a:p>
        </p:txBody>
      </p:sp>
    </p:spTree>
    <p:extLst>
      <p:ext uri="{BB962C8B-B14F-4D97-AF65-F5344CB8AC3E}">
        <p14:creationId xmlns:p14="http://schemas.microsoft.com/office/powerpoint/2010/main" val="1185100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dirty="0"/>
              <a:t>Now that we’ve gone through each completed Data Summary Tool, let’s take a look at our flip charts to understand what all our data pieces together are telling us. We’re then going to consider our personal knowledge in our community to see if our findings make sense based on our own experiences.</a:t>
            </a:r>
          </a:p>
          <a:p>
            <a:endParaRPr lang="en-US" dirty="0"/>
          </a:p>
          <a:p>
            <a:endParaRPr lang="en-US" dirty="0"/>
          </a:p>
          <a:p>
            <a:r>
              <a:rPr lang="en-US" dirty="0"/>
              <a:t>~</a:t>
            </a:r>
          </a:p>
          <a:p>
            <a:r>
              <a:rPr lang="en-US" dirty="0"/>
              <a:t>NOTE TO FACILITATOR</a:t>
            </a:r>
          </a:p>
          <a:p>
            <a:pPr marL="171450" indent="-171450">
              <a:buFont typeface="Arial" panose="020B0604020202020204" pitchFamily="34" charset="0"/>
              <a:buChar char="•"/>
            </a:pPr>
            <a:r>
              <a:rPr lang="en-US" dirty="0"/>
              <a:t>Don’t forget to document the conversation on the “Issue Specification” flip chart.</a:t>
            </a:r>
          </a:p>
        </p:txBody>
      </p:sp>
      <p:sp>
        <p:nvSpPr>
          <p:cNvPr id="4" name="Slide Number Placeholder 3"/>
          <p:cNvSpPr>
            <a:spLocks noGrp="1"/>
          </p:cNvSpPr>
          <p:nvPr>
            <p:ph type="sldNum" sz="quarter" idx="5"/>
          </p:nvPr>
        </p:nvSpPr>
        <p:spPr/>
        <p:txBody>
          <a:bodyPr/>
          <a:lstStyle/>
          <a:p>
            <a:fld id="{DAEDE87E-418B-4EC8-8B55-8E0E10818E5E}" type="slidenum">
              <a:rPr lang="en-US" smtClean="0"/>
              <a:t>13</a:t>
            </a:fld>
            <a:endParaRPr lang="en-US"/>
          </a:p>
        </p:txBody>
      </p:sp>
    </p:spTree>
    <p:extLst>
      <p:ext uri="{BB962C8B-B14F-4D97-AF65-F5344CB8AC3E}">
        <p14:creationId xmlns:p14="http://schemas.microsoft.com/office/powerpoint/2010/main" val="2969803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sng" dirty="0">
                <a:effectLst/>
                <a:latin typeface="Calibri Light" panose="020F0302020204030204" pitchFamily="34" charset="0"/>
                <a:ea typeface="Calibri" panose="020F0502020204030204" pitchFamily="34" charset="0"/>
                <a:cs typeface="Times New Roman" panose="02020603050405020304" pitchFamily="18" charset="0"/>
              </a:rPr>
              <a:t>SAY</a:t>
            </a:r>
            <a:r>
              <a:rPr lang="en-US" sz="1200" i="1" dirty="0">
                <a:effectLst/>
                <a:latin typeface="Calibri Light" panose="020F0302020204030204" pitchFamily="34" charset="0"/>
                <a:ea typeface="Calibri" panose="020F0502020204030204" pitchFamily="34" charset="0"/>
                <a:cs typeface="Times New Roman" panose="02020603050405020304" pitchFamily="18" charset="0"/>
              </a:rPr>
              <a:t>:</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 </a:t>
            </a:r>
            <a:r>
              <a:rPr lang="en-US" sz="1200" i="0" dirty="0">
                <a:effectLst/>
                <a:latin typeface="Calibri Light" panose="020F0302020204030204" pitchFamily="34" charset="0"/>
                <a:ea typeface="Calibri" panose="020F0502020204030204" pitchFamily="34" charset="0"/>
                <a:cs typeface="Times New Roman" panose="02020603050405020304" pitchFamily="18" charset="0"/>
              </a:rPr>
              <a:t>Can you get behind the issue specified this way and focused on this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indent="-171450">
              <a:lnSpc>
                <a:spcPct val="106000"/>
              </a:lnSpc>
              <a:spcBef>
                <a:spcPts val="0"/>
              </a:spcBef>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If anyone is voting with a fist (zero), 1, or 2, have them explain why they’re not on board until you can come to an agreement that everyone can get behind.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6000"/>
              </a:lnSpc>
              <a:spcBef>
                <a:spcPts val="0"/>
              </a:spcBef>
              <a:spcAft>
                <a:spcPts val="800"/>
              </a:spcAft>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Discuss any tweaks to the specified issue and vote again until everyone votes at least three fingers.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EDE87E-418B-4EC8-8B55-8E0E10818E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3793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15</a:t>
            </a:fld>
            <a:endParaRPr lang="en-US"/>
          </a:p>
        </p:txBody>
      </p:sp>
    </p:spTree>
    <p:extLst>
      <p:ext uri="{BB962C8B-B14F-4D97-AF65-F5344CB8AC3E}">
        <p14:creationId xmlns:p14="http://schemas.microsoft.com/office/powerpoint/2010/main" val="821228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u="none" dirty="0">
                <a:effectLst/>
                <a:latin typeface="Calibri Light" panose="020F0302020204030204" pitchFamily="34" charset="0"/>
                <a:ea typeface="Calibri" panose="020F0502020204030204" pitchFamily="34" charset="0"/>
                <a:cs typeface="Times New Roman" panose="02020603050405020304" pitchFamily="18" charset="0"/>
              </a:rPr>
              <a:t>We’ll now continue reviewing the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“What does the information mean?” section for our third and final knowledge gap: Why is this issue happening in our community? </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We will document our discussion on the “Contributing Factor” flip chart, again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making sure to note which data source we’re referring to</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Let’s be as specific as possible. This information will be critical when we start deciding which strategies to use.</a:t>
            </a: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For example, if an interview with therapist Omar Bashar suggests there aren’t enough providers, we could write “Omar Bashar interview = not enough providers” on the “Contributing Factor” flip chart.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If we hear the same information from multiple sources, we will put a “check mark” next to the factor on the flip chart along with the new data source name. </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If a source contradicts a listed contributing factor, we’ll put an “X” along with the new data source name.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Again, if you have more than 4-5 completed Data Summary Tools, you may want to split into smaller groups. Or you can split into groups and have each group tackle one of your two priority issues.</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Don’t crowd your flip charts! You may need to add more notes later. Just continue your notes on a new flip chart sheet, making sure to label it properly.</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Keep the conversation focused on interpreting what the data says, not debating which piece of data is “right.” You’ll do that later.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16</a:t>
            </a:fld>
            <a:endParaRPr lang="en-US"/>
          </a:p>
        </p:txBody>
      </p:sp>
    </p:spTree>
    <p:extLst>
      <p:ext uri="{BB962C8B-B14F-4D97-AF65-F5344CB8AC3E}">
        <p14:creationId xmlns:p14="http://schemas.microsoft.com/office/powerpoint/2010/main" val="1142670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If a contributing factor is removed from consideration, have the notetaker record the reasons in the minutes and cross it off the flip chart list.</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Remember that there are no right or wrong answers here. As long as the group is thinking through these questions systematically, you’ll make justifiable decisions.</a:t>
            </a:r>
          </a:p>
        </p:txBody>
      </p:sp>
      <p:sp>
        <p:nvSpPr>
          <p:cNvPr id="4" name="Slide Number Placeholder 3"/>
          <p:cNvSpPr>
            <a:spLocks noGrp="1"/>
          </p:cNvSpPr>
          <p:nvPr>
            <p:ph type="sldNum" sz="quarter" idx="5"/>
          </p:nvPr>
        </p:nvSpPr>
        <p:spPr/>
        <p:txBody>
          <a:bodyPr/>
          <a:lstStyle/>
          <a:p>
            <a:fld id="{DAEDE87E-418B-4EC8-8B55-8E0E10818E5E}" type="slidenum">
              <a:rPr lang="en-US" smtClean="0"/>
              <a:t>18</a:t>
            </a:fld>
            <a:endParaRPr lang="en-US"/>
          </a:p>
        </p:txBody>
      </p:sp>
    </p:spTree>
    <p:extLst>
      <p:ext uri="{BB962C8B-B14F-4D97-AF65-F5344CB8AC3E}">
        <p14:creationId xmlns:p14="http://schemas.microsoft.com/office/powerpoint/2010/main" val="1144841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b="1" u="sng"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We are now going to select our top 2-3 contributing factors to focus our efforts on. Each person will get </a:t>
            </a:r>
            <a:r>
              <a:rPr lang="en-US" sz="1800" b="1"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[X*]</a:t>
            </a: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number of dots – these dots are your votes!</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Consider our full discussion (such as which factors were named by multiple data sources, which factors make sense to our community, etc.) in your decisions.</a:t>
            </a: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You’ll have 5 minutes to get up and place your dots / votes next to your favorite factors.</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Then we will select the top 2-3 factors as our prioritized factors.</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If the winners are not clear, we can conduct another round of voting with fewer factors (and fewer dots).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Remember, each factor we pick today will likely turn into a strategy later on, especially if there isn’t overlap between the factors. So, prioritizing too many factors could be overwhelming when we start implementing our strategies. We can always add more later!</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Give each member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half the number of dots as there are contributing factors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to choose from (for example, if you have 6 contributing factors on your list, give each member 3 votes / dots).</a:t>
            </a:r>
            <a:endParaRPr lang="en-US" sz="1200" b="1" i="0" u="sng" dirty="0">
              <a:effectLst/>
              <a:latin typeface="Calibri Light" panose="020F03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EDE87E-418B-4EC8-8B55-8E0E10818E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3043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Times New Roman" panose="02020603050405020304" pitchFamily="18" charset="0"/>
                <a:cs typeface="Times New Roman" panose="02020603050405020304" pitchFamily="18" charset="0"/>
              </a:rPr>
              <a:t>SAY: </a:t>
            </a: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Let’s check-in with the whole group and make sure we’re on the right track. </a:t>
            </a: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Thumb vote: Can you get behind these selected contributing factors?</a:t>
            </a: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some people are not supportive, have them explain their reasonings behind their preferences until you can come to an agreement that everyone can get behind.</a:t>
            </a: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Circle the winners on the flip chart and make sure the notetaker has recorded the vote and any pertinent discussion points.</a:t>
            </a:r>
          </a:p>
          <a:p>
            <a:pPr marL="285750" marR="0" lvl="0" indent="-285750">
              <a:lnSpc>
                <a:spcPct val="106000"/>
              </a:lnSpc>
              <a:spcBef>
                <a:spcPts val="0"/>
              </a:spcBef>
              <a:spcAft>
                <a:spcPts val="80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285750" marR="0" lvl="0" indent="-285750">
              <a:lnSpc>
                <a:spcPct val="106000"/>
              </a:lnSpc>
              <a:spcBef>
                <a:spcPts val="0"/>
              </a:spcBef>
              <a:spcAft>
                <a:spcPts val="80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800"/>
              </a:spcAft>
              <a:buFont typeface="Arial" panose="020B0604020202020204" pitchFamily="34" charset="0"/>
              <a:buNone/>
            </a:pP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IMPORTANT</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If you have a second issue, go back to slide 6 and walk through the process with the second issue.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20</a:t>
            </a:fld>
            <a:endParaRPr lang="en-US"/>
          </a:p>
        </p:txBody>
      </p:sp>
    </p:spTree>
    <p:extLst>
      <p:ext uri="{BB962C8B-B14F-4D97-AF65-F5344CB8AC3E}">
        <p14:creationId xmlns:p14="http://schemas.microsoft.com/office/powerpoint/2010/main" val="3302982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If not already done, schedule Meeting </a:t>
            </a:r>
            <a:r>
              <a:rPr lang="en-US" sz="1200" b="1" dirty="0">
                <a:effectLst/>
                <a:latin typeface="Calibri Light" panose="020F0302020204030204" pitchFamily="34" charset="0"/>
                <a:ea typeface="Calibri" panose="020F0502020204030204" pitchFamily="34" charset="0"/>
                <a:cs typeface="Times New Roman" panose="02020603050405020304" pitchFamily="18" charset="0"/>
              </a:rPr>
              <a:t>#5</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 now. The recommended time is 2 to 3 weeks after Meeting #4.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Review the day, time, and location for Meeting #4 and resolve any outstanding logistical issues to scheduling or holding the meeting.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The workgroup will need wi-fi access for Meeting #4.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effectLst/>
                <a:latin typeface="Calibri Light" panose="020F0302020204030204" pitchFamily="34" charset="0"/>
                <a:ea typeface="Calibri" panose="020F0502020204030204" pitchFamily="34" charset="0"/>
                <a:cs typeface="Times New Roman" panose="02020603050405020304" pitchFamily="18" charset="0"/>
              </a:rPr>
              <a:t>Be sure there is enough time before Meeting #4 </a:t>
            </a:r>
            <a:r>
              <a:rPr lang="en-US" sz="1200" b="0" dirty="0">
                <a:effectLst/>
                <a:latin typeface="Calibri Light" panose="020F0302020204030204" pitchFamily="34" charset="0"/>
                <a:ea typeface="Calibri" panose="020F0502020204030204" pitchFamily="34" charset="0"/>
                <a:cs typeface="Times New Roman" panose="02020603050405020304" pitchFamily="18" charset="0"/>
              </a:rPr>
              <a:t>to receive any needed coalition approval or direction beforehand.</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22</a:t>
            </a:fld>
            <a:endParaRPr lang="en-US"/>
          </a:p>
        </p:txBody>
      </p:sp>
    </p:spTree>
    <p:extLst>
      <p:ext uri="{BB962C8B-B14F-4D97-AF65-F5344CB8AC3E}">
        <p14:creationId xmlns:p14="http://schemas.microsoft.com/office/powerpoint/2010/main" val="3000976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285750" marR="0" lvl="0" indent="-285750">
              <a:lnSpc>
                <a:spcPct val="107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action steps have been </a:t>
            </a:r>
            <a:r>
              <a:rPr lang="en-US" sz="1800" b="0" dirty="0">
                <a:effectLst/>
                <a:latin typeface="Calibri Light" panose="020F0302020204030204" pitchFamily="34" charset="0"/>
                <a:ea typeface="Calibri" panose="020F0502020204030204" pitchFamily="34" charset="0"/>
                <a:cs typeface="Times New Roman" panose="02020603050405020304" pitchFamily="18" charset="0"/>
              </a:rPr>
              <a:t>assigned to specific members and have feasible </a:t>
            </a:r>
            <a:r>
              <a:rPr lang="en-US" sz="1800" b="0">
                <a:effectLst/>
                <a:latin typeface="Calibri Light" panose="020F0302020204030204" pitchFamily="34" charset="0"/>
                <a:ea typeface="Calibri" panose="020F0502020204030204" pitchFamily="34" charset="0"/>
                <a:cs typeface="Times New Roman" panose="02020603050405020304" pitchFamily="18" charset="0"/>
              </a:rPr>
              <a:t>deadlines.</a:t>
            </a:r>
          </a:p>
          <a:p>
            <a:pPr marL="285750" marR="0" lvl="0" indent="-285750">
              <a:lnSpc>
                <a:spcPct val="107000"/>
              </a:lnSpc>
              <a:spcBef>
                <a:spcPts val="0"/>
              </a:spcBef>
              <a:spcAft>
                <a:spcPts val="0"/>
              </a:spcAft>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Save the completed flipcharts for use in Meeting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23</a:t>
            </a:fld>
            <a:endParaRPr lang="en-US"/>
          </a:p>
        </p:txBody>
      </p:sp>
    </p:spTree>
    <p:extLst>
      <p:ext uri="{BB962C8B-B14F-4D97-AF65-F5344CB8AC3E}">
        <p14:creationId xmlns:p14="http://schemas.microsoft.com/office/powerpoint/2010/main" val="122440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1" i="0" u="sng"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SAY: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Our check-in question today is: [Facilitator choses a check-in question before the meeting]</a:t>
            </a: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Notetaker and Timekeeper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The timekeeper should be comfortable helping the facilitator redirect people and keeping the meeting on track. </a:t>
            </a:r>
            <a:endParaRPr kumimoji="0" lang="en-US" altLang="en-US" sz="9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discussion points, decisions made, assignments, and assignments should be identified in the minutes.</a:t>
            </a:r>
          </a:p>
          <a:p>
            <a:pPr marL="0" marR="0" lvl="0" indent="0" algn="l" defTabSz="914400" rtl="0" eaLnBrk="0" fontAlgn="base" latinLnBrk="0" hangingPunct="0">
              <a:lnSpc>
                <a:spcPct val="100000"/>
              </a:lnSpc>
              <a:spcBef>
                <a:spcPct val="0"/>
              </a:spcBef>
              <a:spcAft>
                <a:spcPct val="0"/>
              </a:spcAft>
              <a:buClrTx/>
              <a:buSzTx/>
              <a:buFont typeface="+mj-lt"/>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800" b="0" i="0" u="none" strike="noStrike" cap="none" normalizeH="0" baseline="0" dirty="0">
                <a:ln>
                  <a:noFill/>
                </a:ln>
                <a:solidFill>
                  <a:schemeClr val="tx1"/>
                </a:solidFill>
                <a:effectLst/>
              </a:rPr>
              <a:t>Shared Documents</a:t>
            </a: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members were able to access Meeting #2 materials.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a:t>
            </a:fld>
            <a:endParaRPr lang="en-US"/>
          </a:p>
        </p:txBody>
      </p:sp>
    </p:spTree>
    <p:extLst>
      <p:ext uri="{BB962C8B-B14F-4D97-AF65-F5344CB8AC3E}">
        <p14:creationId xmlns:p14="http://schemas.microsoft.com/office/powerpoint/2010/main" val="2588586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25</a:t>
            </a:fld>
            <a:endParaRPr lang="en-US"/>
          </a:p>
        </p:txBody>
      </p:sp>
    </p:spTree>
    <p:extLst>
      <p:ext uri="{BB962C8B-B14F-4D97-AF65-F5344CB8AC3E}">
        <p14:creationId xmlns:p14="http://schemas.microsoft.com/office/powerpoint/2010/main" val="2656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Tx/>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In this meeting, we will use the data collected in Step 2 to better define or identify our issue and why it’s happening. You’ll recall that during our data collection, we were looking to fill three knowledge gaps: </a:t>
            </a:r>
          </a:p>
          <a:p>
            <a:pPr marL="0" marR="0" lvl="0" indent="0">
              <a:lnSpc>
                <a:spcPct val="107000"/>
              </a:lnSpc>
              <a:spcBef>
                <a:spcPts val="0"/>
              </a:spcBef>
              <a:spcAft>
                <a:spcPts val="0"/>
              </a:spcAft>
              <a:buFontTx/>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Tx/>
              <a:buAutoNum type="arabicParen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Further specifying our broad issue;</a:t>
            </a:r>
          </a:p>
          <a:p>
            <a:pPr marL="342900" marR="0" lvl="0" indent="-342900">
              <a:lnSpc>
                <a:spcPct val="107000"/>
              </a:lnSpc>
              <a:spcBef>
                <a:spcPts val="0"/>
              </a:spcBef>
              <a:spcAft>
                <a:spcPts val="0"/>
              </a:spcAft>
              <a:buFontTx/>
              <a:buAutoNum type="arabicParen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Identifying which population is more burdened by our specified issue; and </a:t>
            </a:r>
          </a:p>
          <a:p>
            <a:pPr marL="342900" marR="0" lvl="0" indent="-342900">
              <a:lnSpc>
                <a:spcPct val="107000"/>
              </a:lnSpc>
              <a:spcBef>
                <a:spcPts val="0"/>
              </a:spcBef>
              <a:spcAft>
                <a:spcPts val="0"/>
              </a:spcAft>
              <a:buFontTx/>
              <a:buAutoNum type="arabicParen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Understanding why it’s happening in our community (contributing factors).</a:t>
            </a:r>
          </a:p>
          <a:p>
            <a:pPr marL="342900" marR="0" lvl="0" indent="-342900">
              <a:lnSpc>
                <a:spcPct val="107000"/>
              </a:lnSpc>
              <a:spcBef>
                <a:spcPts val="0"/>
              </a:spcBef>
              <a:spcAft>
                <a:spcPts val="0"/>
              </a:spcAft>
              <a:buFontTx/>
              <a:buAutoNum type="arabicParen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Tx/>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We will start with the first two knowledge gaps around specifying the issue and population, and then take a look at the contributing “why” factors.</a:t>
            </a:r>
          </a:p>
        </p:txBody>
      </p:sp>
      <p:sp>
        <p:nvSpPr>
          <p:cNvPr id="4" name="Slide Number Placeholder 3"/>
          <p:cNvSpPr>
            <a:spLocks noGrp="1"/>
          </p:cNvSpPr>
          <p:nvPr>
            <p:ph type="sldNum" sz="quarter" idx="5"/>
          </p:nvPr>
        </p:nvSpPr>
        <p:spPr/>
        <p:txBody>
          <a:bodyPr/>
          <a:lstStyle/>
          <a:p>
            <a:fld id="{DAEDE87E-418B-4EC8-8B55-8E0E10818E5E}" type="slidenum">
              <a:rPr lang="en-US" smtClean="0"/>
              <a:t>4</a:t>
            </a:fld>
            <a:endParaRPr lang="en-US"/>
          </a:p>
        </p:txBody>
      </p:sp>
    </p:spTree>
    <p:extLst>
      <p:ext uri="{BB962C8B-B14F-4D97-AF65-F5344CB8AC3E}">
        <p14:creationId xmlns:p14="http://schemas.microsoft.com/office/powerpoint/2010/main" val="1574917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5</a:t>
            </a:fld>
            <a:endParaRPr lang="en-US"/>
          </a:p>
        </p:txBody>
      </p:sp>
    </p:spTree>
    <p:extLst>
      <p:ext uri="{BB962C8B-B14F-4D97-AF65-F5344CB8AC3E}">
        <p14:creationId xmlns:p14="http://schemas.microsoft.com/office/powerpoint/2010/main" val="2976962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Summarize the outcome of Steps 1 and 2</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b="1" u="sng"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So far in the Coalitions Lite process, we have:</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reated </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a plan for engaging </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in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i</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dentified our broader priorities;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created a plan for collecting data to better understand our three knowledge gaps;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conducted interviews; and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reviewed and summarized data.</a:t>
            </a:r>
            <a:endParaRPr lang="en-US" sz="1200" u="none"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How do we feel we’re doing? </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Replace the above timeline graphic with the timeline you created in Meeting #1.</a:t>
            </a:r>
          </a:p>
        </p:txBody>
      </p:sp>
      <p:sp>
        <p:nvSpPr>
          <p:cNvPr id="4" name="Slide Number Placeholder 3"/>
          <p:cNvSpPr>
            <a:spLocks noGrp="1"/>
          </p:cNvSpPr>
          <p:nvPr>
            <p:ph type="sldNum" sz="quarter" idx="5"/>
          </p:nvPr>
        </p:nvSpPr>
        <p:spPr/>
        <p:txBody>
          <a:bodyPr/>
          <a:lstStyle/>
          <a:p>
            <a:fld id="{DAEDE87E-418B-4EC8-8B55-8E0E10818E5E}" type="slidenum">
              <a:rPr lang="en-US" smtClean="0"/>
              <a:t>6</a:t>
            </a:fld>
            <a:endParaRPr lang="en-US"/>
          </a:p>
        </p:txBody>
      </p:sp>
    </p:spTree>
    <p:extLst>
      <p:ext uri="{BB962C8B-B14F-4D97-AF65-F5344CB8AC3E}">
        <p14:creationId xmlns:p14="http://schemas.microsoft.com/office/powerpoint/2010/main" val="1174136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171450" indent="-171450">
              <a:buFont typeface="Arial" panose="020B0604020202020204" pitchFamily="34" charset="0"/>
              <a:buChar char="•"/>
            </a:pPr>
            <a:r>
              <a:rPr lang="en-US" dirty="0"/>
              <a:t>Before the meeting, fill in the list of assignments from Meeting #2</a:t>
            </a:r>
            <a:endParaRPr lang="en-US" sz="1200" dirty="0">
              <a:effectLst/>
              <a:latin typeface="+mn-lt"/>
              <a:ea typeface="+mn-ea"/>
              <a:cs typeface="+mn-cs"/>
            </a:endParaRPr>
          </a:p>
          <a:p>
            <a:pPr marL="171450" indent="-171450">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In the meeting, go through each assignment to check on progress. Troubleshoot any issues that arose, adjusting assignments as needed.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7</a:t>
            </a:fld>
            <a:endParaRPr lang="en-US"/>
          </a:p>
        </p:txBody>
      </p:sp>
    </p:spTree>
    <p:extLst>
      <p:ext uri="{BB962C8B-B14F-4D97-AF65-F5344CB8AC3E}">
        <p14:creationId xmlns:p14="http://schemas.microsoft.com/office/powerpoint/2010/main" val="4066673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8</a:t>
            </a:fld>
            <a:endParaRPr lang="en-US"/>
          </a:p>
        </p:txBody>
      </p:sp>
    </p:spTree>
    <p:extLst>
      <p:ext uri="{BB962C8B-B14F-4D97-AF65-F5344CB8AC3E}">
        <p14:creationId xmlns:p14="http://schemas.microsoft.com/office/powerpoint/2010/main" val="1281977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u="sng"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O</a:t>
            </a: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ur first goal in Step 3 is to decide which data to use. We will be making these decisions based on 1) the quality of the data and 2) how relevant it is to our issue.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B35E06"/>
              </a:buClr>
              <a:buFont typeface="+mj-lt"/>
              <a:buNone/>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For now, we’ll focus only on whether or not to use each piece of data, not what the data is telling us. That comes later. </a:t>
            </a:r>
          </a:p>
          <a:p>
            <a:pPr marL="0" marR="0" lvl="0" indent="0">
              <a:lnSpc>
                <a:spcPct val="107000"/>
              </a:lnSpc>
              <a:spcBef>
                <a:spcPts val="0"/>
              </a:spcBef>
              <a:spcAft>
                <a:spcPts val="0"/>
              </a:spcAft>
              <a:buClr>
                <a:srgbClr val="B35E06"/>
              </a:buClr>
              <a:buFont typeface="+mj-lt"/>
              <a:buNone/>
            </a:pPr>
            <a:endPar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B35E06"/>
              </a:buClr>
              <a:buFont typeface="+mj-lt"/>
              <a:buNone/>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Get out your filled out Data Summary Tools. One by one, we will review </a:t>
            </a:r>
            <a:r>
              <a:rPr lang="en-US" sz="1200" b="1"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the first four sections of each completed form </a:t>
            </a: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and discuss these questions. We’re looking to make sure that our data is good enough quality and that it is relevant to our selected issues. If any piece of data doesn’t meet these criteria, we can set it aside.</a:t>
            </a:r>
          </a:p>
          <a:p>
            <a:pPr marL="0" marR="0" lvl="0" indent="0">
              <a:lnSpc>
                <a:spcPct val="107000"/>
              </a:lnSpc>
              <a:spcBef>
                <a:spcPts val="0"/>
              </a:spcBef>
              <a:spcAft>
                <a:spcPts val="0"/>
              </a:spcAft>
              <a:buClr>
                <a:srgbClr val="B35E06"/>
              </a:buClr>
              <a:buFont typeface="+mj-lt"/>
              <a:buNone/>
            </a:pPr>
            <a:endPar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Notetaker: Please be sure to document in the notes our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reasons</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for not including any of the data in our assessment. </a:t>
            </a:r>
          </a:p>
          <a:p>
            <a:pPr marL="0" marR="0" lvl="0" indent="0">
              <a:lnSpc>
                <a:spcPct val="107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We’re going to move through this exercise quickly! We’ll likely end up using most if not all of the data. If a piece of data isn’t useful, it will be obvious.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B35E06"/>
              </a:buClr>
              <a:buFont typeface="+mj-lt"/>
              <a:buNone/>
            </a:pPr>
            <a:endParaRPr lang="en-US" sz="1100" dirty="0">
              <a:solidFill>
                <a:srgbClr val="B35E0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B35E06"/>
              </a:buClr>
              <a:buFont typeface="+mj-lt"/>
              <a:buNone/>
            </a:pPr>
            <a:endParaRPr lang="en-US" sz="1100" dirty="0">
              <a:solidFill>
                <a:srgbClr val="B35E0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B35E06"/>
              </a:buClr>
              <a:buFont typeface="+mj-lt"/>
              <a:buNone/>
            </a:pPr>
            <a:r>
              <a:rPr lang="en-US" sz="1100" dirty="0">
                <a:solidFill>
                  <a:srgbClr val="B35E06"/>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Clr>
                <a:srgbClr val="B35E06"/>
              </a:buClr>
              <a:buFont typeface="+mj-lt"/>
              <a:buNone/>
            </a:pPr>
            <a:r>
              <a:rPr lang="en-US" sz="1100" dirty="0">
                <a:solidFill>
                  <a:srgbClr val="B35E06"/>
                </a:solidFill>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Clr>
                <a:srgbClr val="B35E06"/>
              </a:buClr>
              <a:buFont typeface="Arial" panose="020B0604020202020204" pitchFamily="34" charset="0"/>
              <a:buChar cha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If you have more than 4-5 filled out Data Summary Tools, you may want to split into smaller groups and have each group tackle a few.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9</a:t>
            </a:fld>
            <a:endParaRPr lang="en-US"/>
          </a:p>
        </p:txBody>
      </p:sp>
    </p:spTree>
    <p:extLst>
      <p:ext uri="{BB962C8B-B14F-4D97-AF65-F5344CB8AC3E}">
        <p14:creationId xmlns:p14="http://schemas.microsoft.com/office/powerpoint/2010/main" val="3653383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sng"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i="0" u="none"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You’ll recall from our last meeting some examples of specifying the issue.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For example, if we prioritized mental health in general, does the data tell us to focus on depression in youth, stress levels in adults, or social isolation in the Latino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This slide shows some examples of possible issue specification.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We are now going to specify our own prioritized issue(s) based on the data we gathered.</a:t>
            </a:r>
            <a:endParaRPr lang="en-US" sz="1800" b="1" i="0" u="sng"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11</a:t>
            </a:fld>
            <a:endParaRPr lang="en-US"/>
          </a:p>
        </p:txBody>
      </p:sp>
    </p:spTree>
    <p:extLst>
      <p:ext uri="{BB962C8B-B14F-4D97-AF65-F5344CB8AC3E}">
        <p14:creationId xmlns:p14="http://schemas.microsoft.com/office/powerpoint/2010/main" val="1234972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05EC-FEE0-AF4D-7358-80C7DD4CC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E8693-D1AA-908B-962A-E3FC39B7B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71DFD-B427-0AE8-B25C-8D0EFFE3D63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EC985FB-BB31-0A3F-438A-B79B9BD43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FBBDC-93C1-7CEF-A54D-182E97E1311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05598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1131-C23D-3075-BEA4-36888A94CB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9F56E-6620-BA32-9EA5-65E680CD8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39E3-8E4F-3915-C532-D18D67AC33EF}"/>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5BDB8532-9F1D-A02B-B2E6-F7BEB0A9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66DF-61A8-9C5B-A13B-13D31F81E4FB}"/>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79034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D0BEB-2BA1-F6B7-64C2-4DA76C3C3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69C3BF-6542-A000-3DC4-B5069DC44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F0DEB-1454-1866-0970-AC64A4A17406}"/>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8768071-D030-8018-1856-7DFE81235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D0827-4A0F-6603-E6B4-5541D40FDFD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64910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7B37-5161-6D5F-8C4B-BD6E76621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6A63FB-C7B3-FC29-527A-C847B33B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96178-27AC-86A7-A79C-EC3A426C1A2D}"/>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2A499EA-F146-F3B5-B1A2-9F85E5B6E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B7D62-989F-D4E6-E5D3-6CCBB577802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505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6129-5F66-D6E5-9A7E-B31E89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A57FE8-7A33-5F31-65F8-2580C9071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84BD7-57F0-1F1D-9447-B28CB1728339}"/>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D2E857E-8764-3343-3F23-8711B4F80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FB619-45AB-ADA2-F1F9-2E68822C0DC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5214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0D0C-F80D-C0D4-8773-4587E76A77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332CA-06CA-BFC6-DC5F-F0591E80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99B4C-6B2B-2D7E-330A-C6F93EAD4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87437-52D2-FB51-43AB-05886B56E81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870BB3D-591F-ABC1-F21B-2A49C41DB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63734-8192-903D-71D9-5F61E022FFE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87937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BA79-DD3C-B146-44BA-BA7A3B8A91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F3881C-2CD7-3C93-EA60-D7A6551C6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1C6BA-39EA-38A1-E291-4009C8A897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CBD3CE-D232-645D-980D-2F11583B1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07D68-CEEF-A6EC-E55A-B203DA21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F6EC89-4C33-A65C-7245-5BD83E3BABAE}"/>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8" name="Footer Placeholder 7">
            <a:extLst>
              <a:ext uri="{FF2B5EF4-FFF2-40B4-BE49-F238E27FC236}">
                <a16:creationId xmlns:a16="http://schemas.microsoft.com/office/drawing/2014/main" id="{81AFB0F5-4612-0415-DFA1-54A10944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AC7C3-A27A-8DF8-382D-FA6838799D9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04909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E0F-9E19-90C1-A2E0-1202D16A00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998CD2-D9D3-62CF-2FB3-59B15FDA398B}"/>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4" name="Footer Placeholder 3">
            <a:extLst>
              <a:ext uri="{FF2B5EF4-FFF2-40B4-BE49-F238E27FC236}">
                <a16:creationId xmlns:a16="http://schemas.microsoft.com/office/drawing/2014/main" id="{8C55983F-7435-CD34-71D0-716997293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25B670-F156-0922-D65F-E432F7CA0E0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5556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D32D8-EF92-2F04-20E6-CDAF39E5D4E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3" name="Footer Placeholder 2">
            <a:extLst>
              <a:ext uri="{FF2B5EF4-FFF2-40B4-BE49-F238E27FC236}">
                <a16:creationId xmlns:a16="http://schemas.microsoft.com/office/drawing/2014/main" id="{E83321D5-230C-0BAC-9CFA-F72E6500C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D32D5A-6B5A-E5FE-61EF-85B71CCC1E14}"/>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830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5387-1BA1-A57F-A862-45CBA8B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D359C2-BAE4-BA87-B6DF-068D6A3EA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6592EF-4236-DEFE-03EE-07F23EAAB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8B75-27C3-F732-5541-70D6DF9ACC0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EC469A30-A004-97C3-46A7-943DF7CAB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16301-3AE9-1EB6-2847-28F99E50524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2634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CB50-5347-5FCB-2F98-3DE18DA0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6592-7985-74FE-900B-C5B43D802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10177-7CBE-B35D-2106-9B81EBBAD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3C30A6-BE56-2183-8532-6F85D7F240D3}"/>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7994CE4-8BDD-36A4-8A04-8333685A5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D325D-BBA5-ADFF-9C27-4B1F2027EB5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429435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DB7D6-60F1-4B35-60CA-1831916D1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F4C71B-8FF3-18CF-8741-891D24831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AC49C-74B4-D21C-7E06-188C72C9E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7500E050-B3D3-FCA7-0790-C84E21338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A7469-24B5-0FD5-0FCA-4DAC8F831E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4AB8-ABA2-4EB9-9EA4-01CF3D425E10}" type="slidenum">
              <a:rPr lang="en-US" smtClean="0"/>
              <a:t>‹#›</a:t>
            </a:fld>
            <a:endParaRPr lang="en-US"/>
          </a:p>
        </p:txBody>
      </p:sp>
    </p:spTree>
    <p:extLst>
      <p:ext uri="{BB962C8B-B14F-4D97-AF65-F5344CB8AC3E}">
        <p14:creationId xmlns:p14="http://schemas.microsoft.com/office/powerpoint/2010/main" val="40601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lco.org/globalassets/1-site-files/health/programs/community-groups/coalitions-lite/Step4SelectingStrategies.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aliceslittlewonderland.blogspot.com/2017/02/celebrate-word.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132B-86B0-A797-5643-7CD81F878243}"/>
              </a:ext>
            </a:extLst>
          </p:cNvPr>
          <p:cNvSpPr>
            <a:spLocks noGrp="1"/>
          </p:cNvSpPr>
          <p:nvPr>
            <p:ph type="ctrTitle"/>
          </p:nvPr>
        </p:nvSpPr>
        <p:spPr/>
        <p:txBody>
          <a:bodyPr>
            <a:normAutofit/>
          </a:bodyPr>
          <a:lstStyle/>
          <a:p>
            <a:r>
              <a:rPr lang="en-US" sz="5400" dirty="0">
                <a:solidFill>
                  <a:srgbClr val="9F2936"/>
                </a:solidFill>
                <a:latin typeface="Century Gothic" panose="020B0502020202020204" pitchFamily="34" charset="0"/>
                <a:cs typeface="Times New Roman" panose="02020603050405020304" pitchFamily="18" charset="0"/>
              </a:rPr>
              <a:t>Coalitions Lite Meeting 3</a:t>
            </a:r>
          </a:p>
        </p:txBody>
      </p:sp>
      <p:sp>
        <p:nvSpPr>
          <p:cNvPr id="3" name="Subtitle 2">
            <a:extLst>
              <a:ext uri="{FF2B5EF4-FFF2-40B4-BE49-F238E27FC236}">
                <a16:creationId xmlns:a16="http://schemas.microsoft.com/office/drawing/2014/main" id="{57868AEC-6D91-9E0C-155E-012A41E8ACDA}"/>
              </a:ext>
            </a:extLst>
          </p:cNvPr>
          <p:cNvSpPr>
            <a:spLocks noGrp="1"/>
          </p:cNvSpPr>
          <p:nvPr>
            <p:ph type="subTitle" idx="1"/>
          </p:nvPr>
        </p:nvSpPr>
        <p:spPr/>
        <p:txBody>
          <a:bodyPr>
            <a:normAutofit/>
          </a:bodyPr>
          <a:lstStyle/>
          <a:p>
            <a:r>
              <a:rPr lang="en-US" sz="3200" dirty="0">
                <a:solidFill>
                  <a:srgbClr val="9F2936"/>
                </a:solidFill>
                <a:effectLst/>
                <a:latin typeface="Century Gothic" panose="020B0502020202020204" pitchFamily="34" charset="0"/>
                <a:ea typeface="Calibri" panose="020F0502020204030204" pitchFamily="34" charset="0"/>
                <a:cs typeface="Times New Roman" panose="02020603050405020304" pitchFamily="18" charset="0"/>
              </a:rPr>
              <a:t>Consolidate &amp; Interpret the Data</a:t>
            </a:r>
            <a:endParaRPr lang="en-US" sz="3200" dirty="0"/>
          </a:p>
        </p:txBody>
      </p:sp>
    </p:spTree>
    <p:extLst>
      <p:ext uri="{BB962C8B-B14F-4D97-AF65-F5344CB8AC3E}">
        <p14:creationId xmlns:p14="http://schemas.microsoft.com/office/powerpoint/2010/main" val="277855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1896-DCFC-9FAA-01F9-7ED1FA080A97}"/>
              </a:ext>
            </a:extLst>
          </p:cNvPr>
          <p:cNvSpPr>
            <a:spLocks noGrp="1"/>
          </p:cNvSpPr>
          <p:nvPr>
            <p:ph type="title"/>
          </p:nvPr>
        </p:nvSpPr>
        <p:spPr/>
        <p:txBody>
          <a:bodyPr/>
          <a:lstStyle/>
          <a:p>
            <a:r>
              <a:rPr lang="en-US" sz="5400">
                <a:solidFill>
                  <a:srgbClr val="9F2936"/>
                </a:solidFill>
                <a:latin typeface="Century Gothic" panose="020B0502020202020204" pitchFamily="34" charset="0"/>
                <a:cs typeface="Times New Roman" panose="02020603050405020304" pitchFamily="18" charset="0"/>
              </a:rPr>
              <a:t>Specify Our </a:t>
            </a:r>
            <a:r>
              <a:rPr lang="en-US" sz="5400" dirty="0">
                <a:solidFill>
                  <a:srgbClr val="9F2936"/>
                </a:solidFill>
                <a:latin typeface="Century Gothic" panose="020B0502020202020204" pitchFamily="34" charset="0"/>
                <a:cs typeface="Times New Roman" panose="02020603050405020304" pitchFamily="18" charset="0"/>
              </a:rPr>
              <a:t>Prioritized Issue(s)</a:t>
            </a:r>
          </a:p>
        </p:txBody>
      </p:sp>
      <p:sp>
        <p:nvSpPr>
          <p:cNvPr id="3" name="Text Placeholder 2">
            <a:extLst>
              <a:ext uri="{FF2B5EF4-FFF2-40B4-BE49-F238E27FC236}">
                <a16:creationId xmlns:a16="http://schemas.microsoft.com/office/drawing/2014/main" id="{03C21FBA-AF1D-427F-5B66-D663839CA3E0}"/>
              </a:ext>
            </a:extLst>
          </p:cNvPr>
          <p:cNvSpPr>
            <a:spLocks noGrp="1"/>
          </p:cNvSpPr>
          <p:nvPr>
            <p:ph type="body" idx="1"/>
          </p:nvPr>
        </p:nvSpPr>
        <p:spPr/>
        <p:txBody>
          <a:bodyPr/>
          <a:lstStyle/>
          <a:p>
            <a:r>
              <a:rPr lang="en-US" dirty="0"/>
              <a:t>20 minutes per issue</a:t>
            </a:r>
          </a:p>
        </p:txBody>
      </p:sp>
    </p:spTree>
    <p:extLst>
      <p:ext uri="{BB962C8B-B14F-4D97-AF65-F5344CB8AC3E}">
        <p14:creationId xmlns:p14="http://schemas.microsoft.com/office/powerpoint/2010/main" val="332428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A diagram of a company">
            <a:extLst>
              <a:ext uri="{FF2B5EF4-FFF2-40B4-BE49-F238E27FC236}">
                <a16:creationId xmlns:a16="http://schemas.microsoft.com/office/drawing/2014/main" id="{3EC26A6B-9CB7-6B8A-B7B0-0A456B33467F}"/>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206" t="9192" r="3303" b="51246"/>
          <a:stretch/>
        </p:blipFill>
        <p:spPr>
          <a:xfrm>
            <a:off x="-1" y="0"/>
            <a:ext cx="12508915" cy="4572000"/>
          </a:xfrm>
        </p:spPr>
      </p:pic>
      <p:pic>
        <p:nvPicPr>
          <p:cNvPr id="3" name="Content Placeholder 4" descr="A diagram of a company&#10;&#10;Description automatically generated with medium confidence">
            <a:extLst>
              <a:ext uri="{FF2B5EF4-FFF2-40B4-BE49-F238E27FC236}">
                <a16:creationId xmlns:a16="http://schemas.microsoft.com/office/drawing/2014/main" id="{3136FE10-9740-073D-F62A-6D2CBF7B10DD}"/>
              </a:ext>
            </a:extLst>
          </p:cNvPr>
          <p:cNvPicPr>
            <a:picLocks noChangeAspect="1"/>
          </p:cNvPicPr>
          <p:nvPr/>
        </p:nvPicPr>
        <p:blipFill rotWithShape="1">
          <a:blip r:embed="rId3">
            <a:extLst>
              <a:ext uri="{28A0092B-C50C-407E-A947-70E740481C1C}">
                <a14:useLocalDpi xmlns:a14="http://schemas.microsoft.com/office/drawing/2010/main" val="0"/>
              </a:ext>
            </a:extLst>
          </a:blip>
          <a:srcRect l="4209" t="48503" r="3394" b="35294"/>
          <a:stretch/>
        </p:blipFill>
        <p:spPr>
          <a:xfrm>
            <a:off x="-2" y="4572001"/>
            <a:ext cx="12508915" cy="2286000"/>
          </a:xfrm>
          <a:prstGeom prst="rect">
            <a:avLst/>
          </a:prstGeom>
          <a:ln w="38100" cap="sq">
            <a:noFill/>
            <a:prstDash val="solid"/>
            <a:miter lim="800000"/>
          </a:ln>
          <a:effectLst/>
        </p:spPr>
      </p:pic>
    </p:spTree>
    <p:extLst>
      <p:ext uri="{BB962C8B-B14F-4D97-AF65-F5344CB8AC3E}">
        <p14:creationId xmlns:p14="http://schemas.microsoft.com/office/powerpoint/2010/main" val="3145242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67BC6-B2A1-B0E7-D742-A0AA0F632C9E}"/>
              </a:ext>
            </a:extLst>
          </p:cNvPr>
          <p:cNvSpPr>
            <a:spLocks noGrp="1"/>
          </p:cNvSpPr>
          <p:nvPr>
            <p:ph type="title"/>
          </p:nvPr>
        </p:nvSpPr>
        <p:spPr/>
        <p:txBody>
          <a:bodyPr>
            <a:normAutofit fontScale="90000"/>
          </a:bodyPr>
          <a:lstStyle/>
          <a:p>
            <a:r>
              <a:rPr lang="en-US" sz="4000" dirty="0">
                <a:solidFill>
                  <a:srgbClr val="9F2936"/>
                </a:solidFill>
                <a:latin typeface="Century Gothic" panose="020B0502020202020204" pitchFamily="34" charset="0"/>
                <a:cs typeface="Times New Roman" panose="02020603050405020304" pitchFamily="18" charset="0"/>
              </a:rPr>
              <a:t>Data Summary Tools: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What does the information mean? </a:t>
            </a:r>
            <a:br>
              <a:rPr lang="en-US" sz="4000" dirty="0">
                <a:solidFill>
                  <a:srgbClr val="9F2936"/>
                </a:solidFill>
                <a:latin typeface="Century Gothic" panose="020B0502020202020204" pitchFamily="34" charset="0"/>
                <a:cs typeface="Times New Roman" panose="02020603050405020304" pitchFamily="18" charset="0"/>
              </a:rPr>
            </a:br>
            <a:r>
              <a:rPr lang="en-US" sz="3100" dirty="0">
                <a:solidFill>
                  <a:srgbClr val="9F2936"/>
                </a:solidFill>
                <a:latin typeface="Century Gothic" panose="020B0502020202020204" pitchFamily="34" charset="0"/>
                <a:cs typeface="Times New Roman" panose="02020603050405020304" pitchFamily="18" charset="0"/>
              </a:rPr>
              <a:t>(Knowledge Gaps 1 and 2)</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EE7110E-5155-61E1-F0F0-95DDD91FD3E0}"/>
              </a:ext>
            </a:extLst>
          </p:cNvPr>
          <p:cNvSpPr>
            <a:spLocks noGrp="1"/>
          </p:cNvSpPr>
          <p:nvPr>
            <p:ph idx="1"/>
          </p:nvPr>
        </p:nvSpPr>
        <p:spPr>
          <a:xfrm>
            <a:off x="838200" y="2528887"/>
            <a:ext cx="10515600" cy="3648075"/>
          </a:xfrm>
        </p:spPr>
        <p:txBody>
          <a:bodyPr/>
          <a:lstStyle/>
          <a:p>
            <a:pPr marL="0" indent="0">
              <a:buNone/>
            </a:pPr>
            <a:r>
              <a:rPr lang="en-US" dirty="0">
                <a:latin typeface="+mj-lt"/>
                <a:cs typeface="Times New Roman" panose="02020603050405020304" pitchFamily="18" charset="0"/>
              </a:rPr>
              <a:t>What does the data say about:</a:t>
            </a:r>
          </a:p>
          <a:p>
            <a:pPr marL="0" indent="0">
              <a:buNone/>
            </a:pPr>
            <a:endParaRPr lang="en-US" dirty="0">
              <a:latin typeface="+mj-lt"/>
              <a:cs typeface="Times New Roman" panose="02020603050405020304" pitchFamily="18" charset="0"/>
            </a:endParaRPr>
          </a:p>
          <a:p>
            <a:pPr marL="514350" indent="-514350">
              <a:buAutoNum type="arabicParenR"/>
            </a:pPr>
            <a:r>
              <a:rPr lang="en-US" dirty="0">
                <a:latin typeface="+mj-lt"/>
                <a:cs typeface="Times New Roman" panose="02020603050405020304" pitchFamily="18" charset="0"/>
              </a:rPr>
              <a:t>How should we further specify the issue?</a:t>
            </a:r>
          </a:p>
          <a:p>
            <a:pPr marL="514350" indent="-514350">
              <a:buAutoNum type="arabicParenR"/>
            </a:pPr>
            <a:r>
              <a:rPr lang="en-US" dirty="0">
                <a:latin typeface="+mj-lt"/>
                <a:cs typeface="Times New Roman" panose="02020603050405020304" pitchFamily="18" charset="0"/>
              </a:rPr>
              <a:t>Who is experiencing the issue most?</a:t>
            </a:r>
          </a:p>
        </p:txBody>
      </p:sp>
    </p:spTree>
    <p:extLst>
      <p:ext uri="{BB962C8B-B14F-4D97-AF65-F5344CB8AC3E}">
        <p14:creationId xmlns:p14="http://schemas.microsoft.com/office/powerpoint/2010/main" val="3481543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D94C4-A721-C7E7-2384-BA5A7D7EDCF4}"/>
              </a:ext>
            </a:extLst>
          </p:cNvPr>
          <p:cNvSpPr>
            <a:spLocks noGrp="1"/>
          </p:cNvSpPr>
          <p:nvPr>
            <p:ph type="title"/>
          </p:nvPr>
        </p:nvSpPr>
        <p:spPr>
          <a:xfrm>
            <a:off x="838200" y="157164"/>
            <a:ext cx="10515600" cy="1071562"/>
          </a:xfrm>
        </p:spPr>
        <p:txBody>
          <a:bodyPr/>
          <a:lstStyle/>
          <a:p>
            <a:r>
              <a:rPr lang="en-US" sz="4000" dirty="0">
                <a:solidFill>
                  <a:srgbClr val="9F2936"/>
                </a:solidFill>
                <a:latin typeface="Century Gothic" panose="020B0502020202020204" pitchFamily="34" charset="0"/>
                <a:cs typeface="Times New Roman" panose="02020603050405020304" pitchFamily="18" charset="0"/>
              </a:rPr>
              <a:t>Specifying Our Issue</a:t>
            </a:r>
          </a:p>
        </p:txBody>
      </p:sp>
      <p:sp>
        <p:nvSpPr>
          <p:cNvPr id="3" name="Content Placeholder 2">
            <a:extLst>
              <a:ext uri="{FF2B5EF4-FFF2-40B4-BE49-F238E27FC236}">
                <a16:creationId xmlns:a16="http://schemas.microsoft.com/office/drawing/2014/main" id="{AE8C9E2E-1498-F972-F8B9-5206D4201BC2}"/>
              </a:ext>
            </a:extLst>
          </p:cNvPr>
          <p:cNvSpPr>
            <a:spLocks noGrp="1"/>
          </p:cNvSpPr>
          <p:nvPr>
            <p:ph idx="1"/>
          </p:nvPr>
        </p:nvSpPr>
        <p:spPr>
          <a:xfrm>
            <a:off x="457199" y="1414463"/>
            <a:ext cx="11287125" cy="5286373"/>
          </a:xfrm>
        </p:spPr>
        <p:txBody>
          <a:bodyPr>
            <a:normAutofit fontScale="92500"/>
          </a:bodyPr>
          <a:lstStyle/>
          <a:p>
            <a:pPr>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Altogether, how does all our data suggest we further define the issue? Is there a specific aspect of our broad priority that seems to be more of a problem in our community?</a:t>
            </a:r>
          </a:p>
          <a:p>
            <a:pPr>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Altogether, does our data suggest we should focus on a certain population? </a:t>
            </a:r>
          </a:p>
          <a:p>
            <a:pPr lvl="1">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We don’t have to focus </a:t>
            </a:r>
            <a:r>
              <a:rPr lang="en-US" i="1" dirty="0">
                <a:effectLst/>
                <a:latin typeface="+mj-lt"/>
                <a:ea typeface="Calibri" panose="020F0502020204030204" pitchFamily="34" charset="0"/>
                <a:cs typeface="Times New Roman" panose="02020603050405020304" pitchFamily="18" charset="0"/>
              </a:rPr>
              <a:t>only</a:t>
            </a:r>
            <a:r>
              <a:rPr lang="en-US" dirty="0">
                <a:effectLst/>
                <a:latin typeface="+mj-lt"/>
                <a:ea typeface="Calibri" panose="020F0502020204030204" pitchFamily="34" charset="0"/>
                <a:cs typeface="Times New Roman" panose="02020603050405020304" pitchFamily="18" charset="0"/>
              </a:rPr>
              <a:t> on the selected population.   </a:t>
            </a:r>
          </a:p>
          <a:p>
            <a:pPr>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Outside of our data sources, what do we know of this issue in our community? </a:t>
            </a:r>
          </a:p>
          <a:p>
            <a:pPr lvl="1">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Does it make sense for us to focus our attention on this specified issue now? </a:t>
            </a:r>
          </a:p>
          <a:p>
            <a:pPr lvl="1">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What issues have momentum in our community now or where is there a gap we can fill? </a:t>
            </a:r>
          </a:p>
          <a:p>
            <a:pPr lvl="1">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Is our community ready to address this issue? </a:t>
            </a:r>
          </a:p>
          <a:p>
            <a:pPr lvl="1">
              <a:lnSpc>
                <a:spcPct val="100000"/>
              </a:lnSpc>
              <a:spcBef>
                <a:spcPts val="0"/>
              </a:spcBef>
              <a:spcAft>
                <a:spcPts val="600"/>
              </a:spcAft>
            </a:pPr>
            <a:r>
              <a:rPr lang="en-US" dirty="0">
                <a:effectLst/>
                <a:latin typeface="+mj-lt"/>
                <a:ea typeface="Calibri" panose="020F0502020204030204" pitchFamily="34" charset="0"/>
                <a:cs typeface="Times New Roman" panose="02020603050405020304" pitchFamily="18" charset="0"/>
              </a:rPr>
              <a:t>Do we have the political will for it?</a:t>
            </a:r>
          </a:p>
          <a:p>
            <a:pPr>
              <a:lnSpc>
                <a:spcPct val="100000"/>
              </a:lnSpc>
              <a:spcBef>
                <a:spcPts val="0"/>
              </a:spcBef>
              <a:spcAft>
                <a:spcPts val="600"/>
              </a:spcAft>
            </a:pPr>
            <a:r>
              <a:rPr lang="en-US" dirty="0">
                <a:latin typeface="+mj-lt"/>
                <a:ea typeface="Calibri" panose="020F0502020204030204" pitchFamily="34" charset="0"/>
                <a:cs typeface="Times New Roman" panose="02020603050405020304" pitchFamily="18" charset="0"/>
              </a:rPr>
              <a:t>What is our final decision? How should we specify the issue and which population should we focus on?</a:t>
            </a:r>
            <a:endParaRPr lang="en-US" dirty="0">
              <a:effectLst/>
              <a:latin typeface="+mj-lt"/>
              <a:ea typeface="Calibri" panose="020F0502020204030204" pitchFamily="34" charset="0"/>
              <a:cs typeface="Times New Roman" panose="02020603050405020304" pitchFamily="18" charset="0"/>
            </a:endParaRPr>
          </a:p>
          <a:p>
            <a:pPr>
              <a:lnSpc>
                <a:spcPct val="100000"/>
              </a:lnSpc>
              <a:spcAft>
                <a:spcPts val="600"/>
              </a:spcAft>
            </a:pPr>
            <a:endParaRPr lang="en-US" sz="3200" dirty="0"/>
          </a:p>
        </p:txBody>
      </p:sp>
    </p:spTree>
    <p:extLst>
      <p:ext uri="{BB962C8B-B14F-4D97-AF65-F5344CB8AC3E}">
        <p14:creationId xmlns:p14="http://schemas.microsoft.com/office/powerpoint/2010/main" val="346364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E2CD-D1DF-E45C-171F-A5A2ACDA0822}"/>
              </a:ext>
            </a:extLst>
          </p:cNvPr>
          <p:cNvSpPr>
            <a:spLocks noGrp="1"/>
          </p:cNvSpPr>
          <p:nvPr>
            <p:ph type="title"/>
          </p:nvPr>
        </p:nvSpPr>
        <p:spPr>
          <a:xfrm>
            <a:off x="831850" y="423864"/>
            <a:ext cx="10515600" cy="1719262"/>
          </a:xfrm>
        </p:spPr>
        <p:txBody>
          <a:bodyPr>
            <a:normAutofit fontScale="90000"/>
          </a:bodyPr>
          <a:lstStyle/>
          <a:p>
            <a:pPr algn="ctr"/>
            <a:r>
              <a:rPr lang="en-US" sz="4800" dirty="0">
                <a:solidFill>
                  <a:srgbClr val="9F2936"/>
                </a:solidFill>
                <a:latin typeface="Century Gothic" panose="020B0502020202020204" pitchFamily="34" charset="0"/>
                <a:cs typeface="Times New Roman" panose="02020603050405020304" pitchFamily="18" charset="0"/>
              </a:rPr>
              <a:t>Vote! Fist-to-Five</a:t>
            </a:r>
            <a:br>
              <a:rPr lang="en-US" sz="4800" dirty="0">
                <a:solidFill>
                  <a:srgbClr val="9F2936"/>
                </a:solidFill>
                <a:latin typeface="Century Gothic" panose="020B0502020202020204" pitchFamily="34" charset="0"/>
                <a:cs typeface="Times New Roman" panose="02020603050405020304" pitchFamily="18" charset="0"/>
              </a:rPr>
            </a:br>
            <a:r>
              <a:rPr lang="en-US" sz="4000" i="1" dirty="0">
                <a:effectLst/>
                <a:latin typeface="Calibri Light" panose="020F0302020204030204" pitchFamily="34" charset="0"/>
                <a:ea typeface="Calibri" panose="020F0502020204030204" pitchFamily="34" charset="0"/>
                <a:cs typeface="Times New Roman" panose="02020603050405020304" pitchFamily="18" charset="0"/>
              </a:rPr>
              <a:t>Can you get behind the issue specified this way and focused on this population?</a:t>
            </a:r>
            <a:endParaRPr lang="en-US" sz="4800" i="1" dirty="0">
              <a:solidFill>
                <a:srgbClr val="9F2936"/>
              </a:solidFill>
              <a:latin typeface="Century Gothic" panose="020B0502020202020204" pitchFamily="34" charset="0"/>
              <a:cs typeface="Times New Roman" panose="02020603050405020304" pitchFamily="18" charset="0"/>
            </a:endParaRPr>
          </a:p>
        </p:txBody>
      </p:sp>
      <p:pic>
        <p:nvPicPr>
          <p:cNvPr id="2052" name="Picture 4" descr="Fist of Five - YouTube">
            <a:extLst>
              <a:ext uri="{FF2B5EF4-FFF2-40B4-BE49-F238E27FC236}">
                <a16:creationId xmlns:a16="http://schemas.microsoft.com/office/drawing/2014/main" id="{84638425-2AC3-C689-8A88-58757F6B31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72" t="38044" r="-872"/>
          <a:stretch/>
        </p:blipFill>
        <p:spPr bwMode="auto">
          <a:xfrm>
            <a:off x="0" y="2590402"/>
            <a:ext cx="12306301" cy="4248945"/>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9632DC57-2F28-D7FF-124D-CA03FA61EBD7}"/>
              </a:ext>
            </a:extLst>
          </p:cNvPr>
          <p:cNvSpPr>
            <a:spLocks noGrp="1"/>
          </p:cNvSpPr>
          <p:nvPr>
            <p:ph type="body" idx="1"/>
          </p:nvPr>
        </p:nvSpPr>
        <p:spPr>
          <a:xfrm>
            <a:off x="0" y="6179342"/>
            <a:ext cx="12192000" cy="509588"/>
          </a:xfrm>
        </p:spPr>
        <p:txBody>
          <a:bodyPr>
            <a:normAutofit/>
          </a:bodyPr>
          <a:lstStyle/>
          <a:p>
            <a:pPr algn="ctr"/>
            <a:r>
              <a:rPr lang="en-US" dirty="0">
                <a:solidFill>
                  <a:schemeClr val="bg1"/>
                </a:solidFill>
                <a:latin typeface="Comic Sans MS" panose="030F0702030302020204" pitchFamily="66" charset="0"/>
              </a:rPr>
              <a:t>Unanimous approval = everyone has at least 3 fingers</a:t>
            </a:r>
          </a:p>
        </p:txBody>
      </p:sp>
    </p:spTree>
    <p:extLst>
      <p:ext uri="{BB962C8B-B14F-4D97-AF65-F5344CB8AC3E}">
        <p14:creationId xmlns:p14="http://schemas.microsoft.com/office/powerpoint/2010/main" val="2171856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1896-DCFC-9FAA-01F9-7ED1FA080A9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Review the Contributing Factor Data</a:t>
            </a:r>
          </a:p>
        </p:txBody>
      </p:sp>
      <p:sp>
        <p:nvSpPr>
          <p:cNvPr id="3" name="Text Placeholder 2">
            <a:extLst>
              <a:ext uri="{FF2B5EF4-FFF2-40B4-BE49-F238E27FC236}">
                <a16:creationId xmlns:a16="http://schemas.microsoft.com/office/drawing/2014/main" id="{03C21FBA-AF1D-427F-5B66-D663839CA3E0}"/>
              </a:ext>
            </a:extLst>
          </p:cNvPr>
          <p:cNvSpPr>
            <a:spLocks noGrp="1"/>
          </p:cNvSpPr>
          <p:nvPr>
            <p:ph type="body" idx="1"/>
          </p:nvPr>
        </p:nvSpPr>
        <p:spPr/>
        <p:txBody>
          <a:bodyPr/>
          <a:lstStyle/>
          <a:p>
            <a:r>
              <a:rPr lang="en-US" dirty="0"/>
              <a:t>20 minutes per issue</a:t>
            </a:r>
          </a:p>
        </p:txBody>
      </p:sp>
    </p:spTree>
    <p:extLst>
      <p:ext uri="{BB962C8B-B14F-4D97-AF65-F5344CB8AC3E}">
        <p14:creationId xmlns:p14="http://schemas.microsoft.com/office/powerpoint/2010/main" val="848428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67BC6-B2A1-B0E7-D742-A0AA0F632C9E}"/>
              </a:ext>
            </a:extLst>
          </p:cNvPr>
          <p:cNvSpPr>
            <a:spLocks noGrp="1"/>
          </p:cNvSpPr>
          <p:nvPr>
            <p:ph type="title"/>
          </p:nvPr>
        </p:nvSpPr>
        <p:spPr>
          <a:xfrm>
            <a:off x="838200" y="681038"/>
            <a:ext cx="10515600" cy="1325563"/>
          </a:xfrm>
        </p:spPr>
        <p:txBody>
          <a:bodyPr>
            <a:normAutofit fontScale="90000"/>
          </a:bodyPr>
          <a:lstStyle/>
          <a:p>
            <a:r>
              <a:rPr lang="en-US" sz="4000" dirty="0">
                <a:solidFill>
                  <a:srgbClr val="9F2936"/>
                </a:solidFill>
                <a:latin typeface="Century Gothic" panose="020B0502020202020204" pitchFamily="34" charset="0"/>
                <a:cs typeface="Times New Roman" panose="02020603050405020304" pitchFamily="18" charset="0"/>
              </a:rPr>
              <a:t>Data Summary Tools: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What does the information mean?</a:t>
            </a:r>
            <a:br>
              <a:rPr lang="en-US" sz="4000" dirty="0">
                <a:solidFill>
                  <a:srgbClr val="9F2936"/>
                </a:solidFill>
                <a:latin typeface="Century Gothic" panose="020B0502020202020204" pitchFamily="34" charset="0"/>
                <a:cs typeface="Times New Roman" panose="02020603050405020304" pitchFamily="18" charset="0"/>
              </a:rPr>
            </a:br>
            <a:r>
              <a:rPr lang="en-US" sz="3100" dirty="0">
                <a:solidFill>
                  <a:srgbClr val="9F2936"/>
                </a:solidFill>
                <a:latin typeface="Century Gothic" panose="020B0502020202020204" pitchFamily="34" charset="0"/>
                <a:cs typeface="Times New Roman" panose="02020603050405020304" pitchFamily="18" charset="0"/>
              </a:rPr>
              <a:t>(Knowledge Gap 3)</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EE7110E-5155-61E1-F0F0-95DDD91FD3E0}"/>
              </a:ext>
            </a:extLst>
          </p:cNvPr>
          <p:cNvSpPr>
            <a:spLocks noGrp="1"/>
          </p:cNvSpPr>
          <p:nvPr>
            <p:ph idx="1"/>
          </p:nvPr>
        </p:nvSpPr>
        <p:spPr>
          <a:xfrm>
            <a:off x="838200" y="2528887"/>
            <a:ext cx="10515600" cy="3648075"/>
          </a:xfrm>
        </p:spPr>
        <p:txBody>
          <a:bodyPr/>
          <a:lstStyle/>
          <a:p>
            <a:pPr marL="0" indent="0">
              <a:buNone/>
            </a:pPr>
            <a:r>
              <a:rPr lang="en-US" dirty="0">
                <a:latin typeface="+mj-lt"/>
                <a:cs typeface="Times New Roman" panose="02020603050405020304" pitchFamily="18" charset="0"/>
              </a:rPr>
              <a:t>What does the data say about:</a:t>
            </a:r>
          </a:p>
          <a:p>
            <a:pPr marL="0" indent="0">
              <a:buNone/>
            </a:pPr>
            <a:endParaRPr lang="en-US" dirty="0">
              <a:latin typeface="+mj-lt"/>
              <a:cs typeface="Times New Roman" panose="02020603050405020304" pitchFamily="18" charset="0"/>
            </a:endParaRPr>
          </a:p>
          <a:p>
            <a:pPr marL="514350" indent="-514350">
              <a:buFont typeface="+mj-lt"/>
              <a:buAutoNum type="arabicParenR" startAt="3"/>
            </a:pPr>
            <a:r>
              <a:rPr lang="en-US" dirty="0">
                <a:latin typeface="+mj-lt"/>
                <a:cs typeface="Times New Roman" panose="02020603050405020304" pitchFamily="18" charset="0"/>
              </a:rPr>
              <a:t>What is contributing to this issue or why is it happening in our community?</a:t>
            </a:r>
          </a:p>
        </p:txBody>
      </p:sp>
    </p:spTree>
    <p:extLst>
      <p:ext uri="{BB962C8B-B14F-4D97-AF65-F5344CB8AC3E}">
        <p14:creationId xmlns:p14="http://schemas.microsoft.com/office/powerpoint/2010/main" val="3432082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42FB0-A81B-A34E-0426-0C39E5B8005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Decide Priority </a:t>
            </a:r>
            <a:r>
              <a:rPr lang="en-US" sz="5400">
                <a:solidFill>
                  <a:srgbClr val="9F2936"/>
                </a:solidFill>
                <a:latin typeface="Century Gothic" panose="020B0502020202020204" pitchFamily="34" charset="0"/>
                <a:cs typeface="Times New Roman" panose="02020603050405020304" pitchFamily="18" charset="0"/>
              </a:rPr>
              <a:t>Contributing Factors</a:t>
            </a:r>
            <a:endParaRPr lang="en-US" sz="5400" dirty="0">
              <a:solidFill>
                <a:srgbClr val="9F2936"/>
              </a:solidFill>
              <a:latin typeface="Century Gothic" panose="020B050202020202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8A07B3A-F3EB-7D97-16E4-A4509A3E4FF7}"/>
              </a:ext>
            </a:extLst>
          </p:cNvPr>
          <p:cNvSpPr>
            <a:spLocks noGrp="1"/>
          </p:cNvSpPr>
          <p:nvPr>
            <p:ph type="body" idx="1"/>
          </p:nvPr>
        </p:nvSpPr>
        <p:spPr/>
        <p:txBody>
          <a:bodyPr/>
          <a:lstStyle/>
          <a:p>
            <a:r>
              <a:rPr lang="en-US" dirty="0"/>
              <a:t>20 minutes per issue</a:t>
            </a:r>
          </a:p>
        </p:txBody>
      </p:sp>
    </p:spTree>
    <p:extLst>
      <p:ext uri="{BB962C8B-B14F-4D97-AF65-F5344CB8AC3E}">
        <p14:creationId xmlns:p14="http://schemas.microsoft.com/office/powerpoint/2010/main" val="3659355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BB4FA-5842-91D7-E570-2D479E974987}"/>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Review Contributing Factors</a:t>
            </a:r>
          </a:p>
        </p:txBody>
      </p:sp>
      <p:sp>
        <p:nvSpPr>
          <p:cNvPr id="3" name="Content Placeholder 2">
            <a:extLst>
              <a:ext uri="{FF2B5EF4-FFF2-40B4-BE49-F238E27FC236}">
                <a16:creationId xmlns:a16="http://schemas.microsoft.com/office/drawing/2014/main" id="{C020CF68-24DB-FCB5-62B3-0D499CE9B06D}"/>
              </a:ext>
            </a:extLst>
          </p:cNvPr>
          <p:cNvSpPr>
            <a:spLocks noGrp="1"/>
          </p:cNvSpPr>
          <p:nvPr>
            <p:ph idx="1"/>
          </p:nvPr>
        </p:nvSpPr>
        <p:spPr/>
        <p:txBody>
          <a:bodyPr>
            <a:normAutofit/>
          </a:bodyPr>
          <a:lstStyle/>
          <a:p>
            <a:pPr marL="0" indent="0">
              <a:buNone/>
            </a:pPr>
            <a:r>
              <a:rPr lang="en-US" dirty="0">
                <a:latin typeface="+mj-lt"/>
                <a:cs typeface="Times New Roman" panose="02020603050405020304" pitchFamily="18" charset="0"/>
              </a:rPr>
              <a:t>Are there any factors we should remove from consideration because: </a:t>
            </a:r>
          </a:p>
          <a:p>
            <a:pPr marL="0" indent="0">
              <a:buNone/>
            </a:pPr>
            <a:endParaRPr lang="en-US" dirty="0">
              <a:latin typeface="+mj-lt"/>
              <a:cs typeface="Times New Roman" panose="02020603050405020304" pitchFamily="18" charset="0"/>
            </a:endParaRPr>
          </a:p>
          <a:p>
            <a:pPr marL="914400" lvl="1" indent="-457200">
              <a:buAutoNum type="arabicParenR"/>
            </a:pPr>
            <a:r>
              <a:rPr lang="en-US" sz="2800" dirty="0">
                <a:latin typeface="+mj-lt"/>
                <a:cs typeface="Times New Roman" panose="02020603050405020304" pitchFamily="18" charset="0"/>
              </a:rPr>
              <a:t>We only have a vague understanding of it (it’s not specific enough to know what action could impact it)? </a:t>
            </a:r>
          </a:p>
          <a:p>
            <a:pPr marL="914400" lvl="1" indent="-457200">
              <a:buAutoNum type="arabicParenR"/>
            </a:pPr>
            <a:r>
              <a:rPr lang="en-US" sz="2800" dirty="0">
                <a:latin typeface="+mj-lt"/>
                <a:cs typeface="Times New Roman" panose="02020603050405020304" pitchFamily="18" charset="0"/>
              </a:rPr>
              <a:t>It has conflicting data?</a:t>
            </a:r>
          </a:p>
          <a:p>
            <a:pPr marL="914400" lvl="1" indent="-457200">
              <a:buAutoNum type="arabicParenR"/>
            </a:pPr>
            <a:r>
              <a:rPr lang="en-US" sz="2800" dirty="0">
                <a:latin typeface="+mj-lt"/>
                <a:cs typeface="Times New Roman" panose="02020603050405020304" pitchFamily="18" charset="0"/>
              </a:rPr>
              <a:t>Our community may not be ready to address it?</a:t>
            </a:r>
          </a:p>
          <a:p>
            <a:pPr marL="914400" lvl="1" indent="-457200">
              <a:buAutoNum type="arabicParenR"/>
            </a:pPr>
            <a:r>
              <a:rPr lang="en-US" sz="2800" dirty="0">
                <a:latin typeface="+mj-lt"/>
                <a:cs typeface="Times New Roman" panose="02020603050405020304" pitchFamily="18" charset="0"/>
              </a:rPr>
              <a:t>We don’t have the political will/key stakeholder support?</a:t>
            </a:r>
          </a:p>
          <a:p>
            <a:pPr marL="914400" lvl="1" indent="-457200">
              <a:buAutoNum type="arabicParenR"/>
            </a:pPr>
            <a:r>
              <a:rPr lang="en-US" sz="2800" dirty="0">
                <a:latin typeface="+mj-lt"/>
                <a:cs typeface="Times New Roman" panose="02020603050405020304" pitchFamily="18" charset="0"/>
              </a:rPr>
              <a:t>It would take too long to see results?</a:t>
            </a:r>
          </a:p>
          <a:p>
            <a:pPr marL="914400" lvl="1" indent="-457200">
              <a:buAutoNum type="arabicParenR"/>
            </a:pPr>
            <a:r>
              <a:rPr lang="en-US" sz="2800" dirty="0">
                <a:latin typeface="+mj-lt"/>
                <a:cs typeface="Times New Roman" panose="02020603050405020304" pitchFamily="18" charset="0"/>
              </a:rPr>
              <a:t>Our coalition couldn’t have much impact on the factor?</a:t>
            </a:r>
          </a:p>
          <a:p>
            <a:endParaRPr lang="en-US" dirty="0">
              <a:latin typeface="+mj-lt"/>
              <a:cs typeface="Times New Roman" panose="02020603050405020304" pitchFamily="18" charset="0"/>
            </a:endParaRPr>
          </a:p>
          <a:p>
            <a:endParaRPr lang="en-US" dirty="0"/>
          </a:p>
        </p:txBody>
      </p:sp>
    </p:spTree>
    <p:extLst>
      <p:ext uri="{BB962C8B-B14F-4D97-AF65-F5344CB8AC3E}">
        <p14:creationId xmlns:p14="http://schemas.microsoft.com/office/powerpoint/2010/main" val="39888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E2CD-D1DF-E45C-171F-A5A2ACDA0822}"/>
              </a:ext>
            </a:extLst>
          </p:cNvPr>
          <p:cNvSpPr>
            <a:spLocks noGrp="1"/>
          </p:cNvSpPr>
          <p:nvPr>
            <p:ph type="title"/>
          </p:nvPr>
        </p:nvSpPr>
        <p:spPr>
          <a:xfrm>
            <a:off x="838200" y="2569369"/>
            <a:ext cx="10515600" cy="1719262"/>
          </a:xfrm>
        </p:spPr>
        <p:txBody>
          <a:bodyPr>
            <a:normAutofit/>
          </a:bodyPr>
          <a:lstStyle/>
          <a:p>
            <a:pPr algn="ctr"/>
            <a:r>
              <a:rPr lang="en-US" sz="4800" dirty="0">
                <a:solidFill>
                  <a:srgbClr val="9F2936"/>
                </a:solidFill>
                <a:latin typeface="Century Gothic" panose="020B0502020202020204" pitchFamily="34" charset="0"/>
                <a:cs typeface="Times New Roman" panose="02020603050405020304" pitchFamily="18" charset="0"/>
              </a:rPr>
              <a:t>Dot Vote!</a:t>
            </a:r>
            <a:br>
              <a:rPr lang="en-US" sz="4800" dirty="0">
                <a:solidFill>
                  <a:srgbClr val="9F2936"/>
                </a:solidFill>
                <a:latin typeface="Century Gothic" panose="020B0502020202020204" pitchFamily="34" charset="0"/>
                <a:cs typeface="Times New Roman" panose="02020603050405020304" pitchFamily="18" charset="0"/>
              </a:rPr>
            </a:br>
            <a:r>
              <a:rPr lang="en-US" sz="4000" i="1" dirty="0">
                <a:effectLst/>
                <a:latin typeface="Calibri Light" panose="020F0302020204030204" pitchFamily="34" charset="0"/>
                <a:ea typeface="Calibri" panose="020F0502020204030204" pitchFamily="34" charset="0"/>
                <a:cs typeface="Times New Roman" panose="02020603050405020304" pitchFamily="18" charset="0"/>
              </a:rPr>
              <a:t>Which contributing factors should we prioritize?</a:t>
            </a:r>
            <a:endParaRPr lang="en-US" sz="4800" i="1" dirty="0">
              <a:solidFill>
                <a:srgbClr val="9F2936"/>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819987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Welcome, Introductions, &amp; Overview</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10 minutes</a:t>
            </a:r>
          </a:p>
        </p:txBody>
      </p:sp>
    </p:spTree>
    <p:extLst>
      <p:ext uri="{BB962C8B-B14F-4D97-AF65-F5344CB8AC3E}">
        <p14:creationId xmlns:p14="http://schemas.microsoft.com/office/powerpoint/2010/main" val="227374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5F6CF-E90A-F5F8-D1C5-D4899C1FAC5E}"/>
              </a:ext>
            </a:extLst>
          </p:cNvPr>
          <p:cNvSpPr>
            <a:spLocks noGrp="1"/>
          </p:cNvSpPr>
          <p:nvPr>
            <p:ph type="title"/>
          </p:nvPr>
        </p:nvSpPr>
        <p:spPr/>
        <p:txBody>
          <a:bodyPr>
            <a:normAutofit fontScale="90000"/>
          </a:bodyPr>
          <a:lstStyle/>
          <a:p>
            <a:r>
              <a:rPr lang="en-US" sz="4000" dirty="0">
                <a:solidFill>
                  <a:srgbClr val="9F2936"/>
                </a:solidFill>
                <a:latin typeface="Century Gothic" panose="020B0502020202020204" pitchFamily="34" charset="0"/>
                <a:cs typeface="Times New Roman" panose="02020603050405020304" pitchFamily="18" charset="0"/>
              </a:rPr>
              <a:t>Check-In: Thumb Vote! </a:t>
            </a:r>
            <a:br>
              <a:rPr lang="en-US" sz="4000" dirty="0">
                <a:solidFill>
                  <a:srgbClr val="9F2936"/>
                </a:solidFill>
                <a:latin typeface="Century Gothic" panose="020B0502020202020204" pitchFamily="34" charset="0"/>
                <a:cs typeface="Times New Roman" panose="02020603050405020304" pitchFamily="18" charset="0"/>
              </a:rPr>
            </a:br>
            <a:r>
              <a:rPr lang="en-US" sz="4000" i="1" dirty="0">
                <a:solidFill>
                  <a:srgbClr val="9F2936"/>
                </a:solidFill>
                <a:latin typeface="Century Gothic" panose="020B0502020202020204" pitchFamily="34" charset="0"/>
                <a:cs typeface="Times New Roman" panose="02020603050405020304" pitchFamily="18" charset="0"/>
              </a:rPr>
              <a:t>Can you get behind these winning contributing factors? </a:t>
            </a:r>
          </a:p>
        </p:txBody>
      </p:sp>
      <p:sp>
        <p:nvSpPr>
          <p:cNvPr id="3" name="Content Placeholder 2">
            <a:extLst>
              <a:ext uri="{FF2B5EF4-FFF2-40B4-BE49-F238E27FC236}">
                <a16:creationId xmlns:a16="http://schemas.microsoft.com/office/drawing/2014/main" id="{29A21B48-0967-DDD6-947D-E22B729F8034}"/>
              </a:ext>
            </a:extLst>
          </p:cNvPr>
          <p:cNvSpPr>
            <a:spLocks noGrp="1"/>
          </p:cNvSpPr>
          <p:nvPr>
            <p:ph idx="1"/>
          </p:nvPr>
        </p:nvSpPr>
        <p:spPr>
          <a:xfrm>
            <a:off x="1728787" y="4770194"/>
            <a:ext cx="9501188" cy="1722681"/>
          </a:xfrm>
        </p:spPr>
        <p:txBody>
          <a:bodyPr/>
          <a:lstStyle/>
          <a:p>
            <a:pPr marL="0" indent="0">
              <a:buNone/>
            </a:pPr>
            <a:r>
              <a:rPr lang="en-US" dirty="0"/>
              <a:t>Yes!			        Maybe, can we		Nope!</a:t>
            </a:r>
          </a:p>
          <a:p>
            <a:pPr marL="0" indent="0">
              <a:buNone/>
            </a:pPr>
            <a:r>
              <a:rPr lang="en-US" dirty="0"/>
              <a:t>			        discuss?</a:t>
            </a:r>
          </a:p>
        </p:txBody>
      </p:sp>
      <p:pic>
        <p:nvPicPr>
          <p:cNvPr id="1026" name="Picture 2" descr="1,435,525 Thumb Images, Stock Photos, 3D objects, &amp; Vectors ...">
            <a:extLst>
              <a:ext uri="{FF2B5EF4-FFF2-40B4-BE49-F238E27FC236}">
                <a16:creationId xmlns:a16="http://schemas.microsoft.com/office/drawing/2014/main" id="{2C90EA8D-8EB6-1921-63B3-D521B91CE6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10" t="21152" r="5172" b="36721"/>
          <a:stretch/>
        </p:blipFill>
        <p:spPr bwMode="auto">
          <a:xfrm>
            <a:off x="1200150" y="2300287"/>
            <a:ext cx="9501188"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92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DF05-55A0-AC81-BC0D-3E1D72D63E0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Wrap-Up and Next Steps</a:t>
            </a:r>
          </a:p>
        </p:txBody>
      </p:sp>
      <p:sp>
        <p:nvSpPr>
          <p:cNvPr id="3" name="Text Placeholder 2">
            <a:extLst>
              <a:ext uri="{FF2B5EF4-FFF2-40B4-BE49-F238E27FC236}">
                <a16:creationId xmlns:a16="http://schemas.microsoft.com/office/drawing/2014/main" id="{2D448C97-7451-2638-EF23-86543FD6050C}"/>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3367425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B122-437F-F563-0D6E-88D6371B2DC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Meeting #4 Preview</a:t>
            </a:r>
          </a:p>
        </p:txBody>
      </p:sp>
      <p:sp>
        <p:nvSpPr>
          <p:cNvPr id="3" name="Content Placeholder 2">
            <a:extLst>
              <a:ext uri="{FF2B5EF4-FFF2-40B4-BE49-F238E27FC236}">
                <a16:creationId xmlns:a16="http://schemas.microsoft.com/office/drawing/2014/main" id="{F2913C3F-CF3C-A6B2-88BD-AFD08F54A95F}"/>
              </a:ext>
            </a:extLst>
          </p:cNvPr>
          <p:cNvSpPr>
            <a:spLocks noGrp="1"/>
          </p:cNvSpPr>
          <p:nvPr>
            <p:ph idx="1"/>
          </p:nvPr>
        </p:nvSpPr>
        <p:spPr/>
        <p:txBody>
          <a:bodyPr>
            <a:normAutofit/>
          </a:bodyPr>
          <a:lstStyle/>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DATE: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TIME: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LOCATION:</a:t>
            </a:r>
          </a:p>
          <a:p>
            <a:pPr marL="0" indent="0">
              <a:lnSpc>
                <a:spcPct val="107000"/>
              </a:lnSpc>
              <a:spcBef>
                <a:spcPts val="0"/>
              </a:spcBef>
              <a:spcAft>
                <a:spcPts val="800"/>
              </a:spcAft>
              <a:buNone/>
            </a:pPr>
            <a:endParaRPr lang="en-US" sz="2600" dirty="0">
              <a:latin typeface="Calibri Light" panose="020F03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600" dirty="0">
                <a:effectLst/>
                <a:latin typeface="Calibri Light" panose="020F0302020204030204" pitchFamily="34" charset="0"/>
                <a:ea typeface="Calibri" panose="020F0502020204030204" pitchFamily="34" charset="0"/>
                <a:cs typeface="Times New Roman" panose="02020603050405020304" pitchFamily="18" charset="0"/>
              </a:rPr>
              <a:t>In Meeting #4, you’ll review existing community resources for impacting your contributing factors and begin considering strategies.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600" dirty="0">
                <a:effectLst/>
                <a:latin typeface="Calibri Light" panose="020F0302020204030204" pitchFamily="34" charset="0"/>
                <a:ea typeface="Calibri" panose="020F0502020204030204" pitchFamily="34" charset="0"/>
                <a:cs typeface="Times New Roman" panose="02020603050405020304" pitchFamily="18" charset="0"/>
              </a:rPr>
              <a:t>Meeting #4 will be a “working” meeting – members will be looking up resources and strategies during the meeting. </a:t>
            </a:r>
            <a:r>
              <a:rPr lang="en-US" sz="2600" b="1" dirty="0">
                <a:effectLst/>
                <a:latin typeface="Calibri Light" panose="020F0302020204030204" pitchFamily="34" charset="0"/>
                <a:ea typeface="Calibri" panose="020F0502020204030204" pitchFamily="34" charset="0"/>
                <a:cs typeface="Times New Roman" panose="02020603050405020304" pitchFamily="18" charset="0"/>
              </a:rPr>
              <a:t>Bring a laptop or tablet! </a:t>
            </a:r>
            <a:endParaRPr lang="en-US" sz="2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0229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B34DF-608C-6784-D8C6-20F624D66C12}"/>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a:t>
            </a:r>
          </a:p>
        </p:txBody>
      </p:sp>
      <p:sp>
        <p:nvSpPr>
          <p:cNvPr id="3" name="Content Placeholder 2">
            <a:extLst>
              <a:ext uri="{FF2B5EF4-FFF2-40B4-BE49-F238E27FC236}">
                <a16:creationId xmlns:a16="http://schemas.microsoft.com/office/drawing/2014/main" id="{E8ACC551-F074-A701-BDB6-168B24BA90C9}"/>
              </a:ext>
            </a:extLst>
          </p:cNvPr>
          <p:cNvSpPr>
            <a:spLocks noGrp="1"/>
          </p:cNvSpPr>
          <p:nvPr>
            <p:ph idx="1"/>
          </p:nvPr>
        </p:nvSpPr>
        <p:spPr>
          <a:xfrm>
            <a:off x="838200" y="1690688"/>
            <a:ext cx="10515600" cy="4924425"/>
          </a:xfrm>
        </p:spPr>
        <p:txBody>
          <a:bodyPr>
            <a:normAutofit fontScale="92500" lnSpcReduction="10000"/>
          </a:bodyPr>
          <a:lstStyle/>
          <a:p>
            <a:pPr>
              <a:lnSpc>
                <a:spcPct val="120000"/>
              </a:lnSpc>
              <a:spcBef>
                <a:spcPts val="600"/>
              </a:spcBef>
            </a:pPr>
            <a:r>
              <a:rPr lang="en-US" sz="2400" dirty="0">
                <a:latin typeface="+mj-lt"/>
                <a:cs typeface="Times New Roman" panose="02020603050405020304" pitchFamily="18" charset="0"/>
              </a:rPr>
              <a:t>Notetaker: Make sure all information and decisions from flip chart sheets are captured in the notes and send the notes out quickly</a:t>
            </a:r>
          </a:p>
          <a:p>
            <a:pPr>
              <a:lnSpc>
                <a:spcPct val="120000"/>
              </a:lnSpc>
              <a:spcBef>
                <a:spcPts val="600"/>
              </a:spcBef>
            </a:pPr>
            <a:r>
              <a:rPr lang="en-US" sz="2400" dirty="0">
                <a:latin typeface="+mj-lt"/>
                <a:cs typeface="Times New Roman" panose="02020603050405020304" pitchFamily="18" charset="0"/>
              </a:rPr>
              <a:t>Update and gain approval (if needed) from relevant stakeholders regarding the work done in Meeting #3</a:t>
            </a:r>
          </a:p>
          <a:p>
            <a:pPr>
              <a:lnSpc>
                <a:spcPct val="120000"/>
              </a:lnSpc>
              <a:spcBef>
                <a:spcPts val="600"/>
              </a:spcBef>
            </a:pPr>
            <a:r>
              <a:rPr lang="en-US" sz="2400" dirty="0">
                <a:latin typeface="+mj-lt"/>
                <a:cs typeface="Times New Roman" panose="02020603050405020304" pitchFamily="18" charset="0"/>
              </a:rPr>
              <a:t>In preparation for Meeting #4, get feedback from the coalition or other stakeholders on: </a:t>
            </a:r>
          </a:p>
          <a:p>
            <a:pPr lvl="1">
              <a:lnSpc>
                <a:spcPct val="120000"/>
              </a:lnSpc>
              <a:spcBef>
                <a:spcPts val="600"/>
              </a:spcBef>
            </a:pPr>
            <a:r>
              <a:rPr lang="en-US" dirty="0">
                <a:latin typeface="+mj-lt"/>
                <a:cs typeface="Times New Roman" panose="02020603050405020304" pitchFamily="18" charset="0"/>
              </a:rPr>
              <a:t>existing resources (programs, strategies, service providers, etc.) that address our selected contributing factors</a:t>
            </a:r>
          </a:p>
          <a:p>
            <a:pPr lvl="1">
              <a:lnSpc>
                <a:spcPct val="120000"/>
              </a:lnSpc>
              <a:spcBef>
                <a:spcPts val="600"/>
              </a:spcBef>
            </a:pPr>
            <a:r>
              <a:rPr lang="en-US" dirty="0">
                <a:latin typeface="+mj-lt"/>
                <a:cs typeface="Times New Roman" panose="02020603050405020304" pitchFamily="18" charset="0"/>
              </a:rPr>
              <a:t>any constraints around potential strategies (funding, time, political will, etc.) </a:t>
            </a:r>
          </a:p>
          <a:p>
            <a:pPr lvl="1">
              <a:lnSpc>
                <a:spcPct val="120000"/>
              </a:lnSpc>
              <a:spcBef>
                <a:spcPts val="600"/>
              </a:spcBef>
            </a:pPr>
            <a:r>
              <a:rPr lang="en-US" dirty="0">
                <a:latin typeface="+mj-lt"/>
                <a:cs typeface="Times New Roman" panose="02020603050405020304" pitchFamily="18" charset="0"/>
              </a:rPr>
              <a:t>The </a:t>
            </a:r>
            <a:r>
              <a:rPr lang="en-US" dirty="0">
                <a:latin typeface="+mj-lt"/>
                <a:cs typeface="Times New Roman" panose="02020603050405020304" pitchFamily="18" charset="0"/>
                <a:hlinkClick r:id="rId3">
                  <a:extLst>
                    <a:ext uri="{A12FA001-AC4F-418D-AE19-62706E023703}">
                      <ahyp:hlinkClr xmlns:ahyp="http://schemas.microsoft.com/office/drawing/2018/hyperlinkcolor" val="tx"/>
                    </a:ext>
                  </a:extLst>
                </a:hlinkClick>
              </a:rPr>
              <a:t>Selecting Strategies to Create Change</a:t>
            </a:r>
            <a:r>
              <a:rPr lang="en-US" dirty="0">
                <a:latin typeface="+mj-lt"/>
                <a:cs typeface="Times New Roman" panose="02020603050405020304" pitchFamily="18" charset="0"/>
              </a:rPr>
              <a:t> information sheet provides additional information.</a:t>
            </a:r>
          </a:p>
          <a:p>
            <a:pPr>
              <a:lnSpc>
                <a:spcPct val="120000"/>
              </a:lnSpc>
              <a:spcBef>
                <a:spcPts val="600"/>
              </a:spcBef>
            </a:pPr>
            <a:r>
              <a:rPr lang="en-US" sz="2400" dirty="0">
                <a:latin typeface="+mj-lt"/>
                <a:cs typeface="Times New Roman" panose="02020603050405020304" pitchFamily="18" charset="0"/>
              </a:rPr>
              <a:t>Anything else?</a:t>
            </a:r>
          </a:p>
          <a:p>
            <a:endParaRPr lang="en-US" sz="1600" dirty="0"/>
          </a:p>
        </p:txBody>
      </p:sp>
    </p:spTree>
    <p:extLst>
      <p:ext uri="{BB962C8B-B14F-4D97-AF65-F5344CB8AC3E}">
        <p14:creationId xmlns:p14="http://schemas.microsoft.com/office/powerpoint/2010/main" val="2013446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A2F7-9E71-C555-80AB-C7AC00A2C2F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Check-Out Discussion: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How did this meeting go? </a:t>
            </a:r>
          </a:p>
        </p:txBody>
      </p:sp>
      <p:sp>
        <p:nvSpPr>
          <p:cNvPr id="3" name="Content Placeholder 2">
            <a:extLst>
              <a:ext uri="{FF2B5EF4-FFF2-40B4-BE49-F238E27FC236}">
                <a16:creationId xmlns:a16="http://schemas.microsoft.com/office/drawing/2014/main" id="{72F71E0B-6D80-D47F-B791-92E248AF43C6}"/>
              </a:ext>
            </a:extLst>
          </p:cNvPr>
          <p:cNvSpPr>
            <a:spLocks noGrp="1"/>
          </p:cNvSpPr>
          <p:nvPr>
            <p:ph idx="1"/>
          </p:nvPr>
        </p:nvSpPr>
        <p:spPr>
          <a:xfrm>
            <a:off x="838200" y="2471737"/>
            <a:ext cx="10515600" cy="3705225"/>
          </a:xfrm>
        </p:spPr>
        <p:txBody>
          <a:bodyPr/>
          <a:lstStyle/>
          <a:p>
            <a:pPr marL="0" indent="0">
              <a:buNone/>
            </a:pPr>
            <a:r>
              <a:rPr lang="en-US" dirty="0"/>
              <a:t>What worked well or didn’t work well with the meeting? </a:t>
            </a:r>
          </a:p>
          <a:p>
            <a:pPr marL="0" indent="0">
              <a:buNone/>
            </a:pPr>
            <a:r>
              <a:rPr lang="en-US" dirty="0"/>
              <a:t>How can we run our future meetings better?</a:t>
            </a:r>
          </a:p>
        </p:txBody>
      </p:sp>
    </p:spTree>
    <p:extLst>
      <p:ext uri="{BB962C8B-B14F-4D97-AF65-F5344CB8AC3E}">
        <p14:creationId xmlns:p14="http://schemas.microsoft.com/office/powerpoint/2010/main" val="4004668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se-up of a birthday card&#10;&#10;Description automatically generated">
            <a:extLst>
              <a:ext uri="{FF2B5EF4-FFF2-40B4-BE49-F238E27FC236}">
                <a16:creationId xmlns:a16="http://schemas.microsoft.com/office/drawing/2014/main" id="{0A16AD14-6BFC-9C55-F8FD-3953B74919D9}"/>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6667"/>
          <a:stretch/>
        </p:blipFill>
        <p:spPr>
          <a:xfrm>
            <a:off x="-3047" y="10"/>
            <a:ext cx="12191999" cy="6857990"/>
          </a:xfrm>
          <a:prstGeom prst="rect">
            <a:avLst/>
          </a:prstGeom>
        </p:spPr>
      </p:pic>
      <p:sp>
        <p:nvSpPr>
          <p:cNvPr id="19" name="Rectangle 1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6053194-E94C-60A4-BB86-0DD2AE8E92B3}"/>
              </a:ext>
            </a:extLst>
          </p:cNvPr>
          <p:cNvSpPr txBox="1"/>
          <p:nvPr/>
        </p:nvSpPr>
        <p:spPr>
          <a:xfrm>
            <a:off x="6098" y="100013"/>
            <a:ext cx="12185902" cy="769441"/>
          </a:xfrm>
          <a:prstGeom prst="rect">
            <a:avLst/>
          </a:prstGeom>
          <a:noFill/>
        </p:spPr>
        <p:txBody>
          <a:bodyPr wrap="square" rtlCol="0">
            <a:spAutoFit/>
          </a:bodyPr>
          <a:lstStyle/>
          <a:p>
            <a:pPr algn="ctr"/>
            <a:r>
              <a:rPr lang="en-US" sz="4400" b="1" dirty="0">
                <a:solidFill>
                  <a:srgbClr val="C00000"/>
                </a:solidFill>
                <a:latin typeface="Dreaming Outloud Script Pro" panose="020F0502020204030204" pitchFamily="66" charset="0"/>
                <a:cs typeface="Dreaming Outloud Script Pro" panose="020F0502020204030204" pitchFamily="66" charset="0"/>
              </a:rPr>
              <a:t>The numbers part is over!</a:t>
            </a:r>
          </a:p>
        </p:txBody>
      </p:sp>
    </p:spTree>
    <p:extLst>
      <p:ext uri="{BB962C8B-B14F-4D97-AF65-F5344CB8AC3E}">
        <p14:creationId xmlns:p14="http://schemas.microsoft.com/office/powerpoint/2010/main" val="227688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DDEA-D036-C9CF-E7B9-027AB6979844}"/>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Meeting Logistics and Overview </a:t>
            </a:r>
          </a:p>
        </p:txBody>
      </p:sp>
      <p:sp>
        <p:nvSpPr>
          <p:cNvPr id="4" name="Rectangle 1">
            <a:extLst>
              <a:ext uri="{FF2B5EF4-FFF2-40B4-BE49-F238E27FC236}">
                <a16:creationId xmlns:a16="http://schemas.microsoft.com/office/drawing/2014/main" id="{F966A6E6-2DF6-9201-6FC3-2C2E4F42BF81}"/>
              </a:ext>
            </a:extLst>
          </p:cNvPr>
          <p:cNvSpPr>
            <a:spLocks noGrp="1" noChangeArrowheads="1"/>
          </p:cNvSpPr>
          <p:nvPr>
            <p:ph idx="1"/>
          </p:nvPr>
        </p:nvSpPr>
        <p:spPr bwMode="auto">
          <a:xfrm>
            <a:off x="970402" y="2318975"/>
            <a:ext cx="81846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742950" indent="-742950">
              <a:lnSpc>
                <a:spcPct val="100000"/>
              </a:lnSpc>
              <a:buFont typeface="+mj-lt"/>
              <a:buAutoNum type="arabicPeriod"/>
            </a:pPr>
            <a:r>
              <a:rPr lang="en-US" altLang="en-US" sz="3200" dirty="0">
                <a:latin typeface="+mj-lt"/>
                <a:cs typeface="Times New Roman" panose="02020603050405020304" pitchFamily="18" charset="0"/>
              </a:rPr>
              <a:t>Team “check-in” and introductions</a:t>
            </a:r>
          </a:p>
          <a:p>
            <a:pPr marL="742950" indent="-742950">
              <a:lnSpc>
                <a:spcPct val="100000"/>
              </a:lnSpc>
              <a:buFont typeface="+mj-lt"/>
              <a:buAutoNum type="arabicPeriod"/>
            </a:pPr>
            <a:r>
              <a:rPr lang="en-US" altLang="en-US" sz="3200" dirty="0">
                <a:latin typeface="+mj-lt"/>
                <a:cs typeface="Times New Roman" panose="02020603050405020304" pitchFamily="18" charset="0"/>
              </a:rPr>
              <a:t>Identify a notetaker and timekeeper</a:t>
            </a:r>
          </a:p>
          <a:p>
            <a:pPr marL="742950" indent="-742950">
              <a:lnSpc>
                <a:spcPct val="100000"/>
              </a:lnSpc>
              <a:buFont typeface="+mj-lt"/>
              <a:buAutoNum type="arabicPeriod"/>
            </a:pPr>
            <a:r>
              <a:rPr lang="en-US" altLang="en-US" sz="3200" dirty="0">
                <a:latin typeface="+mj-lt"/>
                <a:cs typeface="Times New Roman" panose="02020603050405020304" pitchFamily="18" charset="0"/>
              </a:rPr>
              <a:t>Review access to shared documents</a:t>
            </a:r>
          </a:p>
        </p:txBody>
      </p:sp>
    </p:spTree>
    <p:extLst>
      <p:ext uri="{BB962C8B-B14F-4D97-AF65-F5344CB8AC3E}">
        <p14:creationId xmlns:p14="http://schemas.microsoft.com/office/powerpoint/2010/main" val="224726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6041-1DB2-0CC6-842D-8B018B0DB93C}"/>
              </a:ext>
            </a:extLst>
          </p:cNvPr>
          <p:cNvSpPr>
            <a:spLocks noGrp="1"/>
          </p:cNvSpPr>
          <p:nvPr>
            <p:ph type="title"/>
          </p:nvPr>
        </p:nvSpPr>
        <p:spPr/>
        <p:txBody>
          <a:bodyPr/>
          <a:lstStyle/>
          <a:p>
            <a:r>
              <a:rPr lang="en-US" altLang="en-US" sz="4000" dirty="0">
                <a:solidFill>
                  <a:srgbClr val="9F2936"/>
                </a:solidFill>
                <a:latin typeface="Century Gothic" panose="020B0502020202020204" pitchFamily="34" charset="0"/>
                <a:cs typeface="Times New Roman" panose="02020603050405020304" pitchFamily="18" charset="0"/>
              </a:rPr>
              <a:t>Meeting Objectives</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D4C36F-D278-E9B3-E209-7A462F27D030}"/>
              </a:ext>
            </a:extLst>
          </p:cNvPr>
          <p:cNvSpPr>
            <a:spLocks noGrp="1"/>
          </p:cNvSpPr>
          <p:nvPr>
            <p:ph idx="1"/>
          </p:nvPr>
        </p:nvSpPr>
        <p:spPr/>
        <p:txBody>
          <a:bodyPr>
            <a:normAutofit/>
          </a:bodyPr>
          <a:lstStyle/>
          <a:p>
            <a:pPr marL="342900" marR="0" lvl="0" indent="-342900">
              <a:lnSpc>
                <a:spcPct val="150000"/>
              </a:lnSpc>
              <a:spcBef>
                <a:spcPts val="0"/>
              </a:spcBef>
              <a:buFont typeface="+mj-lt"/>
              <a:buAutoNum type="arabicPeriod"/>
            </a:pPr>
            <a:r>
              <a:rPr lang="en-US" sz="3200" dirty="0">
                <a:latin typeface="Calibri Light" panose="020F0302020204030204" pitchFamily="34" charset="0"/>
              </a:rPr>
              <a:t>Select which data to use</a:t>
            </a:r>
          </a:p>
          <a:p>
            <a:pPr marL="342900" marR="0" lvl="0" indent="-342900">
              <a:lnSpc>
                <a:spcPct val="150000"/>
              </a:lnSpc>
              <a:spcBef>
                <a:spcPts val="0"/>
              </a:spcBef>
              <a:buFont typeface="+mj-lt"/>
              <a:buAutoNum type="arabicPeriod"/>
            </a:pPr>
            <a:r>
              <a:rPr lang="en-US" sz="3200" dirty="0">
                <a:latin typeface="Calibri Light" panose="020F0302020204030204" pitchFamily="34" charset="0"/>
              </a:rPr>
              <a:t>Further define the prioritized issue(s) and population(s)</a:t>
            </a:r>
          </a:p>
          <a:p>
            <a:pPr marL="342900" marR="0" lvl="0" indent="-342900">
              <a:lnSpc>
                <a:spcPct val="150000"/>
              </a:lnSpc>
              <a:spcBef>
                <a:spcPts val="0"/>
              </a:spcBef>
              <a:buFont typeface="+mj-lt"/>
              <a:buAutoNum type="arabicPeriod"/>
            </a:pPr>
            <a:r>
              <a:rPr lang="en-US" sz="3200" dirty="0">
                <a:latin typeface="Calibri Light" panose="020F0302020204030204" pitchFamily="34" charset="0"/>
              </a:rPr>
              <a:t>Identify the contributing “why” factors for your issues</a:t>
            </a:r>
          </a:p>
          <a:p>
            <a:pPr marL="342900" marR="0" lvl="0" indent="-342900">
              <a:lnSpc>
                <a:spcPct val="150000"/>
              </a:lnSpc>
              <a:spcBef>
                <a:spcPts val="0"/>
              </a:spcBef>
              <a:buFont typeface="+mj-lt"/>
              <a:buAutoNum type="arabicPeriod"/>
            </a:pPr>
            <a:r>
              <a:rPr lang="en-US" sz="3200" dirty="0">
                <a:effectLst/>
                <a:latin typeface="Calibri Light" panose="020F0302020204030204" pitchFamily="34" charset="0"/>
                <a:ea typeface="Calibri" panose="020F0502020204030204" pitchFamily="34" charset="0"/>
              </a:rPr>
              <a:t>Outline next steps</a:t>
            </a:r>
            <a:endParaRPr kumimoji="0" lang="en-US" altLang="en-US" sz="4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2188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Review Progress on Coalitions Lite </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5 minutes</a:t>
            </a:r>
          </a:p>
        </p:txBody>
      </p:sp>
    </p:spTree>
    <p:extLst>
      <p:ext uri="{BB962C8B-B14F-4D97-AF65-F5344CB8AC3E}">
        <p14:creationId xmlns:p14="http://schemas.microsoft.com/office/powerpoint/2010/main" val="168000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7D64-5246-8E33-F9AD-B5450912D2A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Coalitions Lite Strategic Planning Process</a:t>
            </a:r>
          </a:p>
        </p:txBody>
      </p:sp>
      <p:pic>
        <p:nvPicPr>
          <p:cNvPr id="6" name="Content Placeholder 5" descr="A blue rectangle with white text&#10;&#10;Description automatically generated">
            <a:extLst>
              <a:ext uri="{FF2B5EF4-FFF2-40B4-BE49-F238E27FC236}">
                <a16:creationId xmlns:a16="http://schemas.microsoft.com/office/drawing/2014/main" id="{667A0A89-E768-C07F-D786-59C9BEB5CC1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2119314"/>
            <a:ext cx="12192000" cy="3309936"/>
          </a:xfrm>
        </p:spPr>
      </p:pic>
    </p:spTree>
    <p:extLst>
      <p:ext uri="{BB962C8B-B14F-4D97-AF65-F5344CB8AC3E}">
        <p14:creationId xmlns:p14="http://schemas.microsoft.com/office/powerpoint/2010/main" val="379740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8093-1FFD-F94B-0FA2-E27392289BC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 from Step 2</a:t>
            </a:r>
          </a:p>
        </p:txBody>
      </p:sp>
      <p:sp>
        <p:nvSpPr>
          <p:cNvPr id="3" name="Content Placeholder 2">
            <a:extLst>
              <a:ext uri="{FF2B5EF4-FFF2-40B4-BE49-F238E27FC236}">
                <a16:creationId xmlns:a16="http://schemas.microsoft.com/office/drawing/2014/main" id="{77454D20-1828-9467-C80F-F117EFDBC336}"/>
              </a:ext>
            </a:extLst>
          </p:cNvPr>
          <p:cNvSpPr>
            <a:spLocks noGrp="1"/>
          </p:cNvSpPr>
          <p:nvPr>
            <p:ph idx="1"/>
          </p:nvPr>
        </p:nvSpPr>
        <p:spPr/>
        <p:txBody>
          <a:bodyPr/>
          <a:lstStyle/>
          <a:p>
            <a:r>
              <a:rPr lang="en-US" dirty="0">
                <a:latin typeface="+mj-lt"/>
              </a:rPr>
              <a:t>[FILL IN ASSIGNMENTS FROM MEETING #2]</a:t>
            </a:r>
          </a:p>
        </p:txBody>
      </p:sp>
    </p:spTree>
    <p:extLst>
      <p:ext uri="{BB962C8B-B14F-4D97-AF65-F5344CB8AC3E}">
        <p14:creationId xmlns:p14="http://schemas.microsoft.com/office/powerpoint/2010/main" val="256601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5C0B-18A5-7D8D-8282-9D6D44D2C16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Select Which Data to Use</a:t>
            </a:r>
          </a:p>
        </p:txBody>
      </p:sp>
      <p:sp>
        <p:nvSpPr>
          <p:cNvPr id="3" name="Text Placeholder 2">
            <a:extLst>
              <a:ext uri="{FF2B5EF4-FFF2-40B4-BE49-F238E27FC236}">
                <a16:creationId xmlns:a16="http://schemas.microsoft.com/office/drawing/2014/main" id="{5F88C010-9D25-4410-0F5B-4305490FF924}"/>
              </a:ext>
            </a:extLst>
          </p:cNvPr>
          <p:cNvSpPr>
            <a:spLocks noGrp="1"/>
          </p:cNvSpPr>
          <p:nvPr>
            <p:ph type="body" idx="1"/>
          </p:nvPr>
        </p:nvSpPr>
        <p:spPr/>
        <p:txBody>
          <a:bodyPr/>
          <a:lstStyle/>
          <a:p>
            <a:r>
              <a:rPr lang="en-US" dirty="0"/>
              <a:t>15 minutes</a:t>
            </a:r>
          </a:p>
        </p:txBody>
      </p:sp>
    </p:spTree>
    <p:extLst>
      <p:ext uri="{BB962C8B-B14F-4D97-AF65-F5344CB8AC3E}">
        <p14:creationId xmlns:p14="http://schemas.microsoft.com/office/powerpoint/2010/main" val="3614798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D77CA-820F-38F6-B8F7-63CF898EB40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Data Selection</a:t>
            </a:r>
          </a:p>
        </p:txBody>
      </p:sp>
      <p:sp>
        <p:nvSpPr>
          <p:cNvPr id="3" name="Content Placeholder 2">
            <a:extLst>
              <a:ext uri="{FF2B5EF4-FFF2-40B4-BE49-F238E27FC236}">
                <a16:creationId xmlns:a16="http://schemas.microsoft.com/office/drawing/2014/main" id="{E5EA763C-DED8-3191-A535-6DA0AA344B13}"/>
              </a:ext>
            </a:extLst>
          </p:cNvPr>
          <p:cNvSpPr>
            <a:spLocks noGrp="1"/>
          </p:cNvSpPr>
          <p:nvPr>
            <p:ph idx="1"/>
          </p:nvPr>
        </p:nvSpPr>
        <p:spPr>
          <a:xfrm>
            <a:off x="838200" y="1825625"/>
            <a:ext cx="10720388" cy="4667250"/>
          </a:xfrm>
        </p:spPr>
        <p:txBody>
          <a:bodyPr>
            <a:normAutofit lnSpcReduction="10000"/>
          </a:bodyPr>
          <a:lstStyle/>
          <a:p>
            <a:pPr>
              <a:lnSpc>
                <a:spcPct val="107000"/>
              </a:lnSpc>
              <a:spcBef>
                <a:spcPts val="0"/>
              </a:spcBef>
              <a:buClr>
                <a:srgbClr val="000000"/>
              </a:buClr>
            </a:pPr>
            <a:r>
              <a:rPr lang="en-US" dirty="0">
                <a:effectLst/>
                <a:latin typeface="+mj-lt"/>
                <a:ea typeface="Calibri" panose="020F0502020204030204" pitchFamily="34" charset="0"/>
                <a:cs typeface="Times New Roman" panose="02020603050405020304" pitchFamily="18" charset="0"/>
              </a:rPr>
              <a:t>“Data source &amp; year”: Is the data trustworthy? Is the data new enough to paint a fairly accurate picture of what is happening now? </a:t>
            </a:r>
          </a:p>
          <a:p>
            <a:pPr>
              <a:lnSpc>
                <a:spcPct val="107000"/>
              </a:lnSpc>
              <a:spcBef>
                <a:spcPts val="0"/>
              </a:spcBef>
              <a:buClr>
                <a:srgbClr val="000000"/>
              </a:buClr>
            </a:pPr>
            <a:r>
              <a:rPr lang="en-US" dirty="0">
                <a:effectLst/>
                <a:latin typeface="+mj-lt"/>
                <a:ea typeface="Calibri" panose="020F0502020204030204" pitchFamily="34" charset="0"/>
                <a:cs typeface="Times New Roman" panose="02020603050405020304" pitchFamily="18" charset="0"/>
              </a:rPr>
              <a:t>“What questions or issues do the data address?”: Does the data help us better understand our prioritized issues? </a:t>
            </a:r>
          </a:p>
          <a:p>
            <a:pPr>
              <a:lnSpc>
                <a:spcPct val="107000"/>
              </a:lnSpc>
              <a:spcBef>
                <a:spcPts val="0"/>
              </a:spcBef>
              <a:buClr>
                <a:srgbClr val="000000"/>
              </a:buClr>
            </a:pPr>
            <a:r>
              <a:rPr lang="en-US" dirty="0">
                <a:effectLst/>
                <a:latin typeface="+mj-lt"/>
                <a:ea typeface="Calibri" panose="020F0502020204030204" pitchFamily="34" charset="0"/>
                <a:cs typeface="Times New Roman" panose="02020603050405020304" pitchFamily="18" charset="0"/>
              </a:rPr>
              <a:t>“Who is represented in the information?”: Is the data about a population that’s close enough to our community? Are important populations left out?</a:t>
            </a:r>
          </a:p>
          <a:p>
            <a:pPr>
              <a:lnSpc>
                <a:spcPct val="107000"/>
              </a:lnSpc>
              <a:spcBef>
                <a:spcPts val="0"/>
              </a:spcBef>
              <a:spcAft>
                <a:spcPts val="800"/>
              </a:spcAft>
              <a:buClr>
                <a:srgbClr val="000000"/>
              </a:buClr>
            </a:pPr>
            <a:r>
              <a:rPr lang="en-US" dirty="0">
                <a:effectLst/>
                <a:latin typeface="+mj-lt"/>
                <a:ea typeface="Calibri" panose="020F0502020204030204" pitchFamily="34" charset="0"/>
                <a:cs typeface="Times New Roman" panose="02020603050405020304" pitchFamily="18" charset="0"/>
              </a:rPr>
              <a:t>“Concerns about the data”: Are there any other concerns that would prevent us from using the data?</a:t>
            </a:r>
          </a:p>
          <a:p>
            <a:pPr>
              <a:lnSpc>
                <a:spcPct val="107000"/>
              </a:lnSpc>
              <a:spcBef>
                <a:spcPts val="0"/>
              </a:spcBef>
              <a:spcAft>
                <a:spcPts val="800"/>
              </a:spcAft>
              <a:buClr>
                <a:srgbClr val="000000"/>
              </a:buClr>
            </a:pPr>
            <a:r>
              <a:rPr lang="en-US" dirty="0">
                <a:effectLst/>
                <a:latin typeface="+mj-lt"/>
                <a:ea typeface="Calibri" panose="020F0502020204030204" pitchFamily="34" charset="0"/>
                <a:cs typeface="Times New Roman" panose="02020603050405020304" pitchFamily="18" charset="0"/>
              </a:rPr>
              <a:t>Decision: Based on our responses, do we want to use this piece of data? </a:t>
            </a:r>
          </a:p>
        </p:txBody>
      </p:sp>
    </p:spTree>
    <p:extLst>
      <p:ext uri="{BB962C8B-B14F-4D97-AF65-F5344CB8AC3E}">
        <p14:creationId xmlns:p14="http://schemas.microsoft.com/office/powerpoint/2010/main" val="4230483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TotalTime>
  <Words>2561</Words>
  <Application>Microsoft Office PowerPoint</Application>
  <PresentationFormat>Widescreen</PresentationFormat>
  <Paragraphs>249</Paragraphs>
  <Slides>25</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Century Gothic</vt:lpstr>
      <vt:lpstr>Comic Sans MS</vt:lpstr>
      <vt:lpstr>Dreaming Outloud Script Pro</vt:lpstr>
      <vt:lpstr>Symbol</vt:lpstr>
      <vt:lpstr>Office Theme</vt:lpstr>
      <vt:lpstr>Coalitions Lite Meeting 3</vt:lpstr>
      <vt:lpstr>Welcome, Introductions, &amp; Overview</vt:lpstr>
      <vt:lpstr>Meeting Logistics and Overview </vt:lpstr>
      <vt:lpstr>Meeting Objectives</vt:lpstr>
      <vt:lpstr>Review Progress on Coalitions Lite </vt:lpstr>
      <vt:lpstr>Coalitions Lite Strategic Planning Process</vt:lpstr>
      <vt:lpstr>Assignments from Step 2</vt:lpstr>
      <vt:lpstr>Select Which Data to Use</vt:lpstr>
      <vt:lpstr>Data Selection</vt:lpstr>
      <vt:lpstr>Specify Our Prioritized Issue(s)</vt:lpstr>
      <vt:lpstr>PowerPoint Presentation</vt:lpstr>
      <vt:lpstr>Data Summary Tools:  What does the information mean?  (Knowledge Gaps 1 and 2)</vt:lpstr>
      <vt:lpstr>Specifying Our Issue</vt:lpstr>
      <vt:lpstr>Vote! Fist-to-Five Can you get behind the issue specified this way and focused on this population?</vt:lpstr>
      <vt:lpstr>Review the Contributing Factor Data</vt:lpstr>
      <vt:lpstr>Data Summary Tools:  What does the information mean? (Knowledge Gap 3)</vt:lpstr>
      <vt:lpstr>Decide Priority Contributing Factors</vt:lpstr>
      <vt:lpstr>Review Contributing Factors</vt:lpstr>
      <vt:lpstr>Dot Vote! Which contributing factors should we prioritize?</vt:lpstr>
      <vt:lpstr>Check-In: Thumb Vote!  Can you get behind these winning contributing factors? </vt:lpstr>
      <vt:lpstr>Wrap-Up and Next Steps</vt:lpstr>
      <vt:lpstr>Meeting #4 Preview</vt:lpstr>
      <vt:lpstr>Assignments</vt:lpstr>
      <vt:lpstr>Check-Out Discussion:  How did this meeting go? </vt:lpstr>
      <vt:lpstr>PowerPoint Presentation</vt:lpstr>
    </vt:vector>
  </TitlesOfParts>
  <Company>Salt Lake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Moreno</dc:creator>
  <cp:lastModifiedBy>Caroline Moreno</cp:lastModifiedBy>
  <cp:revision>3</cp:revision>
  <dcterms:created xsi:type="dcterms:W3CDTF">2023-11-02T18:39:34Z</dcterms:created>
  <dcterms:modified xsi:type="dcterms:W3CDTF">2024-01-22T22:00:42Z</dcterms:modified>
</cp:coreProperties>
</file>