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9"/>
  </p:notesMasterIdLst>
  <p:sldIdLst>
    <p:sldId id="256" r:id="rId2"/>
    <p:sldId id="305" r:id="rId3"/>
    <p:sldId id="257" r:id="rId4"/>
    <p:sldId id="258" r:id="rId5"/>
    <p:sldId id="259" r:id="rId6"/>
    <p:sldId id="304" r:id="rId7"/>
    <p:sldId id="286" r:id="rId8"/>
    <p:sldId id="271" r:id="rId9"/>
    <p:sldId id="276" r:id="rId10"/>
    <p:sldId id="275" r:id="rId11"/>
    <p:sldId id="279" r:id="rId12"/>
    <p:sldId id="277" r:id="rId13"/>
    <p:sldId id="278" r:id="rId14"/>
    <p:sldId id="285" r:id="rId15"/>
    <p:sldId id="282" r:id="rId16"/>
    <p:sldId id="280" r:id="rId17"/>
    <p:sldId id="281" r:id="rId18"/>
    <p:sldId id="284" r:id="rId19"/>
    <p:sldId id="287" r:id="rId20"/>
    <p:sldId id="288" r:id="rId21"/>
    <p:sldId id="283" r:id="rId22"/>
    <p:sldId id="289" r:id="rId23"/>
    <p:sldId id="291" r:id="rId24"/>
    <p:sldId id="290" r:id="rId25"/>
    <p:sldId id="292" r:id="rId26"/>
    <p:sldId id="293" r:id="rId27"/>
    <p:sldId id="294" r:id="rId28"/>
    <p:sldId id="295" r:id="rId29"/>
    <p:sldId id="296" r:id="rId30"/>
    <p:sldId id="297" r:id="rId31"/>
    <p:sldId id="299" r:id="rId32"/>
    <p:sldId id="298" r:id="rId33"/>
    <p:sldId id="301" r:id="rId34"/>
    <p:sldId id="300" r:id="rId35"/>
    <p:sldId id="302" r:id="rId36"/>
    <p:sldId id="303" r:id="rId37"/>
    <p:sldId id="27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E829D2-8AEE-4378-84F7-4B181545FD7F}" v="2" dt="2024-01-22T21:59:02.3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470" autoAdjust="0"/>
  </p:normalViewPr>
  <p:slideViewPr>
    <p:cSldViewPr snapToGrid="0">
      <p:cViewPr varScale="1">
        <p:scale>
          <a:sx n="66" d="100"/>
          <a:sy n="66" d="100"/>
        </p:scale>
        <p:origin x="149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Moreno" userId="4efd1df7-c1c8-4f96-9d3a-6210b12d3b33" providerId="ADAL" clId="{CDEA3A7E-114A-4EDF-98E9-D4A1636576AD}"/>
    <pc:docChg chg="modSld">
      <pc:chgData name="Caroline Moreno" userId="4efd1df7-c1c8-4f96-9d3a-6210b12d3b33" providerId="ADAL" clId="{CDEA3A7E-114A-4EDF-98E9-D4A1636576AD}" dt="2024-01-08T22:30:17.546" v="1" actId="20577"/>
      <pc:docMkLst>
        <pc:docMk/>
      </pc:docMkLst>
      <pc:sldChg chg="modSp mod">
        <pc:chgData name="Caroline Moreno" userId="4efd1df7-c1c8-4f96-9d3a-6210b12d3b33" providerId="ADAL" clId="{CDEA3A7E-114A-4EDF-98E9-D4A1636576AD}" dt="2024-01-08T22:30:17.546" v="1" actId="20577"/>
        <pc:sldMkLst>
          <pc:docMk/>
          <pc:sldMk cId="400069058" sldId="299"/>
        </pc:sldMkLst>
        <pc:spChg chg="mod">
          <ac:chgData name="Caroline Moreno" userId="4efd1df7-c1c8-4f96-9d3a-6210b12d3b33" providerId="ADAL" clId="{CDEA3A7E-114A-4EDF-98E9-D4A1636576AD}" dt="2024-01-08T22:30:17.546" v="1" actId="20577"/>
          <ac:spMkLst>
            <pc:docMk/>
            <pc:sldMk cId="400069058" sldId="299"/>
            <ac:spMk id="2" creationId="{BDAA47AD-3210-C300-D3A2-1F1CD4BEDDCF}"/>
          </ac:spMkLst>
        </pc:spChg>
      </pc:sldChg>
      <pc:sldChg chg="modSp mod">
        <pc:chgData name="Caroline Moreno" userId="4efd1df7-c1c8-4f96-9d3a-6210b12d3b33" providerId="ADAL" clId="{CDEA3A7E-114A-4EDF-98E9-D4A1636576AD}" dt="2024-01-08T19:58:53.628" v="0" actId="20577"/>
        <pc:sldMkLst>
          <pc:docMk/>
          <pc:sldMk cId="2273742639" sldId="305"/>
        </pc:sldMkLst>
        <pc:spChg chg="mod">
          <ac:chgData name="Caroline Moreno" userId="4efd1df7-c1c8-4f96-9d3a-6210b12d3b33" providerId="ADAL" clId="{CDEA3A7E-114A-4EDF-98E9-D4A1636576AD}" dt="2024-01-08T19:58:53.628" v="0" actId="20577"/>
          <ac:spMkLst>
            <pc:docMk/>
            <pc:sldMk cId="2273742639" sldId="305"/>
            <ac:spMk id="3" creationId="{DF5399A0-524F-D8D2-A865-C3025AF4E2CD}"/>
          </ac:spMkLst>
        </pc:spChg>
      </pc:sldChg>
    </pc:docChg>
  </pc:docChgLst>
  <pc:docChgLst>
    <pc:chgData name="Caroline Moreno" userId="4efd1df7-c1c8-4f96-9d3a-6210b12d3b33" providerId="ADAL" clId="{78E829D2-8AEE-4378-84F7-4B181545FD7F}"/>
    <pc:docChg chg="modSld">
      <pc:chgData name="Caroline Moreno" userId="4efd1df7-c1c8-4f96-9d3a-6210b12d3b33" providerId="ADAL" clId="{78E829D2-8AEE-4378-84F7-4B181545FD7F}" dt="2024-01-22T21:59:28.967" v="11" actId="1076"/>
      <pc:docMkLst>
        <pc:docMk/>
      </pc:docMkLst>
      <pc:sldChg chg="addSp delSp modSp mod">
        <pc:chgData name="Caroline Moreno" userId="4efd1df7-c1c8-4f96-9d3a-6210b12d3b33" providerId="ADAL" clId="{78E829D2-8AEE-4378-84F7-4B181545FD7F}" dt="2024-01-22T21:59:28.967" v="11" actId="1076"/>
        <pc:sldMkLst>
          <pc:docMk/>
          <pc:sldMk cId="3797406748" sldId="259"/>
        </pc:sldMkLst>
        <pc:spChg chg="add del mod">
          <ac:chgData name="Caroline Moreno" userId="4efd1df7-c1c8-4f96-9d3a-6210b12d3b33" providerId="ADAL" clId="{78E829D2-8AEE-4378-84F7-4B181545FD7F}" dt="2024-01-22T21:59:02.385" v="1"/>
          <ac:spMkLst>
            <pc:docMk/>
            <pc:sldMk cId="3797406748" sldId="259"/>
            <ac:spMk id="3" creationId="{3C20470E-768C-3D1E-252B-8D26040142A5}"/>
          </ac:spMkLst>
        </pc:spChg>
        <pc:picChg chg="del">
          <ac:chgData name="Caroline Moreno" userId="4efd1df7-c1c8-4f96-9d3a-6210b12d3b33" providerId="ADAL" clId="{78E829D2-8AEE-4378-84F7-4B181545FD7F}" dt="2024-01-22T21:58:57.797" v="0" actId="478"/>
          <ac:picMkLst>
            <pc:docMk/>
            <pc:sldMk cId="3797406748" sldId="259"/>
            <ac:picMk id="4" creationId="{6452EF8F-5BA2-7984-BCE9-6E2E25851C6D}"/>
          </ac:picMkLst>
        </pc:picChg>
        <pc:picChg chg="add mod">
          <ac:chgData name="Caroline Moreno" userId="4efd1df7-c1c8-4f96-9d3a-6210b12d3b33" providerId="ADAL" clId="{78E829D2-8AEE-4378-84F7-4B181545FD7F}" dt="2024-01-22T21:59:28.967" v="11" actId="1076"/>
          <ac:picMkLst>
            <pc:docMk/>
            <pc:sldMk cId="3797406748" sldId="259"/>
            <ac:picMk id="6" creationId="{A2F943F9-7020-2DA3-E369-5BC37F4C4BE6}"/>
          </ac:picMkLst>
        </pc:picChg>
      </pc:sldChg>
    </pc:docChg>
  </pc:docChgLst>
  <pc:docChgLst>
    <pc:chgData name="Caroline Moreno" userId="4efd1df7-c1c8-4f96-9d3a-6210b12d3b33" providerId="ADAL" clId="{AB210123-DC3B-405A-A580-30EE14E2FDD8}"/>
    <pc:docChg chg="modSld">
      <pc:chgData name="Caroline Moreno" userId="4efd1df7-c1c8-4f96-9d3a-6210b12d3b33" providerId="ADAL" clId="{AB210123-DC3B-405A-A580-30EE14E2FDD8}" dt="2023-11-06T19:55:01.429" v="0" actId="20577"/>
      <pc:docMkLst>
        <pc:docMk/>
      </pc:docMkLst>
      <pc:sldChg chg="modSp mod">
        <pc:chgData name="Caroline Moreno" userId="4efd1df7-c1c8-4f96-9d3a-6210b12d3b33" providerId="ADAL" clId="{AB210123-DC3B-405A-A580-30EE14E2FDD8}" dt="2023-11-06T19:55:01.429" v="0" actId="20577"/>
        <pc:sldMkLst>
          <pc:docMk/>
          <pc:sldMk cId="2778556786" sldId="256"/>
        </pc:sldMkLst>
        <pc:spChg chg="mod">
          <ac:chgData name="Caroline Moreno" userId="4efd1df7-c1c8-4f96-9d3a-6210b12d3b33" providerId="ADAL" clId="{AB210123-DC3B-405A-A580-30EE14E2FDD8}" dt="2023-11-06T19:55:01.429" v="0" actId="20577"/>
          <ac:spMkLst>
            <pc:docMk/>
            <pc:sldMk cId="2778556786" sldId="256"/>
            <ac:spMk id="2" creationId="{9457132B-86B0-A797-5643-7CD81F878243}"/>
          </ac:spMkLst>
        </pc:spChg>
      </pc:sldChg>
    </pc:docChg>
  </pc:docChgLst>
  <pc:docChgLst>
    <pc:chgData name="Caroline Moreno" userId="4efd1df7-c1c8-4f96-9d3a-6210b12d3b33" providerId="ADAL" clId="{8B61251B-A9B9-4FA7-B7BF-F4CA2AC49DD7}"/>
    <pc:docChg chg="undo redo custSel addSld delSld modSld sldOrd">
      <pc:chgData name="Caroline Moreno" userId="4efd1df7-c1c8-4f96-9d3a-6210b12d3b33" providerId="ADAL" clId="{8B61251B-A9B9-4FA7-B7BF-F4CA2AC49DD7}" dt="2023-12-06T18:59:06.277" v="9488" actId="20577"/>
      <pc:docMkLst>
        <pc:docMk/>
      </pc:docMkLst>
      <pc:sldChg chg="modSp mod">
        <pc:chgData name="Caroline Moreno" userId="4efd1df7-c1c8-4f96-9d3a-6210b12d3b33" providerId="ADAL" clId="{8B61251B-A9B9-4FA7-B7BF-F4CA2AC49DD7}" dt="2023-11-29T18:15:21.137" v="24" actId="255"/>
        <pc:sldMkLst>
          <pc:docMk/>
          <pc:sldMk cId="2778556786" sldId="256"/>
        </pc:sldMkLst>
        <pc:spChg chg="mod">
          <ac:chgData name="Caroline Moreno" userId="4efd1df7-c1c8-4f96-9d3a-6210b12d3b33" providerId="ADAL" clId="{8B61251B-A9B9-4FA7-B7BF-F4CA2AC49DD7}" dt="2023-11-29T18:15:21.137" v="24" actId="255"/>
          <ac:spMkLst>
            <pc:docMk/>
            <pc:sldMk cId="2778556786" sldId="256"/>
            <ac:spMk id="3" creationId="{57868AEC-6D91-9E0C-155E-012A41E8ACDA}"/>
          </ac:spMkLst>
        </pc:spChg>
      </pc:sldChg>
      <pc:sldChg chg="modSp mod modNotesTx">
        <pc:chgData name="Caroline Moreno" userId="4efd1df7-c1c8-4f96-9d3a-6210b12d3b33" providerId="ADAL" clId="{8B61251B-A9B9-4FA7-B7BF-F4CA2AC49DD7}" dt="2023-12-06T18:54:11.937" v="9461" actId="2711"/>
        <pc:sldMkLst>
          <pc:docMk/>
          <pc:sldMk cId="2247260329" sldId="257"/>
        </pc:sldMkLst>
        <pc:spChg chg="mod">
          <ac:chgData name="Caroline Moreno" userId="4efd1df7-c1c8-4f96-9d3a-6210b12d3b33" providerId="ADAL" clId="{8B61251B-A9B9-4FA7-B7BF-F4CA2AC49DD7}" dt="2023-11-29T19:53:35.727" v="3346" actId="108"/>
          <ac:spMkLst>
            <pc:docMk/>
            <pc:sldMk cId="2247260329" sldId="257"/>
            <ac:spMk id="2" creationId="{E001DDEA-D036-C9CF-E7B9-027AB6979844}"/>
          </ac:spMkLst>
        </pc:spChg>
        <pc:spChg chg="mod">
          <ac:chgData name="Caroline Moreno" userId="4efd1df7-c1c8-4f96-9d3a-6210b12d3b33" providerId="ADAL" clId="{8B61251B-A9B9-4FA7-B7BF-F4CA2AC49DD7}" dt="2023-12-06T18:54:11.937" v="9461" actId="2711"/>
          <ac:spMkLst>
            <pc:docMk/>
            <pc:sldMk cId="2247260329" sldId="257"/>
            <ac:spMk id="4" creationId="{F966A6E6-2DF6-9201-6FC3-2C2E4F42BF81}"/>
          </ac:spMkLst>
        </pc:spChg>
      </pc:sldChg>
      <pc:sldChg chg="addSp delSp modSp mod modNotesTx">
        <pc:chgData name="Caroline Moreno" userId="4efd1df7-c1c8-4f96-9d3a-6210b12d3b33" providerId="ADAL" clId="{8B61251B-A9B9-4FA7-B7BF-F4CA2AC49DD7}" dt="2023-12-01T21:31:50.420" v="9190" actId="20577"/>
        <pc:sldMkLst>
          <pc:docMk/>
          <pc:sldMk cId="2218883281" sldId="258"/>
        </pc:sldMkLst>
        <pc:spChg chg="mod">
          <ac:chgData name="Caroline Moreno" userId="4efd1df7-c1c8-4f96-9d3a-6210b12d3b33" providerId="ADAL" clId="{8B61251B-A9B9-4FA7-B7BF-F4CA2AC49DD7}" dt="2023-11-29T18:32:09.955" v="418" actId="108"/>
          <ac:spMkLst>
            <pc:docMk/>
            <pc:sldMk cId="2218883281" sldId="258"/>
            <ac:spMk id="2" creationId="{E21D6041-1DB2-0CC6-842D-8B018B0DB93C}"/>
          </ac:spMkLst>
        </pc:spChg>
        <pc:spChg chg="del mod">
          <ac:chgData name="Caroline Moreno" userId="4efd1df7-c1c8-4f96-9d3a-6210b12d3b33" providerId="ADAL" clId="{8B61251B-A9B9-4FA7-B7BF-F4CA2AC49DD7}" dt="2023-12-01T20:22:56.427" v="6649" actId="478"/>
          <ac:spMkLst>
            <pc:docMk/>
            <pc:sldMk cId="2218883281" sldId="258"/>
            <ac:spMk id="3" creationId="{57D4C36F-D278-E9B3-E209-7A462F27D030}"/>
          </ac:spMkLst>
        </pc:spChg>
        <pc:spChg chg="add del">
          <ac:chgData name="Caroline Moreno" userId="4efd1df7-c1c8-4f96-9d3a-6210b12d3b33" providerId="ADAL" clId="{8B61251B-A9B9-4FA7-B7BF-F4CA2AC49DD7}" dt="2023-12-01T20:21:51.364" v="6624"/>
          <ac:spMkLst>
            <pc:docMk/>
            <pc:sldMk cId="2218883281" sldId="258"/>
            <ac:spMk id="4" creationId="{90D849B4-DE69-0C03-FBDB-97C3899E52E4}"/>
          </ac:spMkLst>
        </pc:spChg>
        <pc:spChg chg="add del">
          <ac:chgData name="Caroline Moreno" userId="4efd1df7-c1c8-4f96-9d3a-6210b12d3b33" providerId="ADAL" clId="{8B61251B-A9B9-4FA7-B7BF-F4CA2AC49DD7}" dt="2023-12-01T20:21:54.932" v="6628"/>
          <ac:spMkLst>
            <pc:docMk/>
            <pc:sldMk cId="2218883281" sldId="258"/>
            <ac:spMk id="5" creationId="{7BC8514E-A827-9C73-06A3-64968A2ADA25}"/>
          </ac:spMkLst>
        </pc:spChg>
        <pc:spChg chg="add del">
          <ac:chgData name="Caroline Moreno" userId="4efd1df7-c1c8-4f96-9d3a-6210b12d3b33" providerId="ADAL" clId="{8B61251B-A9B9-4FA7-B7BF-F4CA2AC49DD7}" dt="2023-12-01T20:22:07.809" v="6631"/>
          <ac:spMkLst>
            <pc:docMk/>
            <pc:sldMk cId="2218883281" sldId="258"/>
            <ac:spMk id="6" creationId="{F81FE6D9-ECBF-1071-68F3-6C6700B89463}"/>
          </ac:spMkLst>
        </pc:spChg>
        <pc:spChg chg="add mod">
          <ac:chgData name="Caroline Moreno" userId="4efd1df7-c1c8-4f96-9d3a-6210b12d3b33" providerId="ADAL" clId="{8B61251B-A9B9-4FA7-B7BF-F4CA2AC49DD7}" dt="2023-12-01T21:29:08.571" v="8985" actId="2710"/>
          <ac:spMkLst>
            <pc:docMk/>
            <pc:sldMk cId="2218883281" sldId="258"/>
            <ac:spMk id="7" creationId="{6A7E8A10-02B4-7FAE-49ED-28FF40B25257}"/>
          </ac:spMkLst>
        </pc:spChg>
        <pc:spChg chg="add del">
          <ac:chgData name="Caroline Moreno" userId="4efd1df7-c1c8-4f96-9d3a-6210b12d3b33" providerId="ADAL" clId="{8B61251B-A9B9-4FA7-B7BF-F4CA2AC49DD7}" dt="2023-12-01T20:23:01.629" v="6651" actId="478"/>
          <ac:spMkLst>
            <pc:docMk/>
            <pc:sldMk cId="2218883281" sldId="258"/>
            <ac:spMk id="9" creationId="{FE273E77-512F-2D8F-75E3-6B1F4A728D7A}"/>
          </ac:spMkLst>
        </pc:spChg>
        <pc:spChg chg="add del mod">
          <ac:chgData name="Caroline Moreno" userId="4efd1df7-c1c8-4f96-9d3a-6210b12d3b33" providerId="ADAL" clId="{8B61251B-A9B9-4FA7-B7BF-F4CA2AC49DD7}" dt="2023-12-01T20:22:58.616" v="6650" actId="478"/>
          <ac:spMkLst>
            <pc:docMk/>
            <pc:sldMk cId="2218883281" sldId="258"/>
            <ac:spMk id="11" creationId="{71F5DC0A-512E-9190-92F9-76515CBDB49F}"/>
          </ac:spMkLst>
        </pc:spChg>
      </pc:sldChg>
      <pc:sldChg chg="modSp mod modNotesTx">
        <pc:chgData name="Caroline Moreno" userId="4efd1df7-c1c8-4f96-9d3a-6210b12d3b33" providerId="ADAL" clId="{8B61251B-A9B9-4FA7-B7BF-F4CA2AC49DD7}" dt="2023-12-06T18:59:06.277" v="9488" actId="20577"/>
        <pc:sldMkLst>
          <pc:docMk/>
          <pc:sldMk cId="3797406748" sldId="259"/>
        </pc:sldMkLst>
        <pc:spChg chg="mod">
          <ac:chgData name="Caroline Moreno" userId="4efd1df7-c1c8-4f96-9d3a-6210b12d3b33" providerId="ADAL" clId="{8B61251B-A9B9-4FA7-B7BF-F4CA2AC49DD7}" dt="2023-11-29T18:32:13.457" v="419" actId="108"/>
          <ac:spMkLst>
            <pc:docMk/>
            <pc:sldMk cId="3797406748" sldId="259"/>
            <ac:spMk id="2" creationId="{90837D64-5246-8E33-F9AD-B5450912D2A8}"/>
          </ac:spMkLst>
        </pc:spChg>
      </pc:sldChg>
      <pc:sldChg chg="del">
        <pc:chgData name="Caroline Moreno" userId="4efd1df7-c1c8-4f96-9d3a-6210b12d3b33" providerId="ADAL" clId="{8B61251B-A9B9-4FA7-B7BF-F4CA2AC49DD7}" dt="2023-11-29T18:26:46.296" v="26" actId="47"/>
        <pc:sldMkLst>
          <pc:docMk/>
          <pc:sldMk cId="3661968930" sldId="260"/>
        </pc:sldMkLst>
      </pc:sldChg>
      <pc:sldChg chg="del">
        <pc:chgData name="Caroline Moreno" userId="4efd1df7-c1c8-4f96-9d3a-6210b12d3b33" providerId="ADAL" clId="{8B61251B-A9B9-4FA7-B7BF-F4CA2AC49DD7}" dt="2023-11-29T18:26:44.801" v="25" actId="47"/>
        <pc:sldMkLst>
          <pc:docMk/>
          <pc:sldMk cId="1715923478" sldId="261"/>
        </pc:sldMkLst>
      </pc:sldChg>
      <pc:sldChg chg="del">
        <pc:chgData name="Caroline Moreno" userId="4efd1df7-c1c8-4f96-9d3a-6210b12d3b33" providerId="ADAL" clId="{8B61251B-A9B9-4FA7-B7BF-F4CA2AC49DD7}" dt="2023-11-29T18:26:48.078" v="27" actId="47"/>
        <pc:sldMkLst>
          <pc:docMk/>
          <pc:sldMk cId="4163342474" sldId="262"/>
        </pc:sldMkLst>
      </pc:sldChg>
      <pc:sldChg chg="del">
        <pc:chgData name="Caroline Moreno" userId="4efd1df7-c1c8-4f96-9d3a-6210b12d3b33" providerId="ADAL" clId="{8B61251B-A9B9-4FA7-B7BF-F4CA2AC49DD7}" dt="2023-11-29T18:26:48.840" v="28" actId="47"/>
        <pc:sldMkLst>
          <pc:docMk/>
          <pc:sldMk cId="727993514" sldId="263"/>
        </pc:sldMkLst>
      </pc:sldChg>
      <pc:sldChg chg="del">
        <pc:chgData name="Caroline Moreno" userId="4efd1df7-c1c8-4f96-9d3a-6210b12d3b33" providerId="ADAL" clId="{8B61251B-A9B9-4FA7-B7BF-F4CA2AC49DD7}" dt="2023-11-29T18:26:49.891" v="29" actId="47"/>
        <pc:sldMkLst>
          <pc:docMk/>
          <pc:sldMk cId="3858013722" sldId="264"/>
        </pc:sldMkLst>
      </pc:sldChg>
      <pc:sldChg chg="del">
        <pc:chgData name="Caroline Moreno" userId="4efd1df7-c1c8-4f96-9d3a-6210b12d3b33" providerId="ADAL" clId="{8B61251B-A9B9-4FA7-B7BF-F4CA2AC49DD7}" dt="2023-11-29T18:26:50.874" v="30" actId="47"/>
        <pc:sldMkLst>
          <pc:docMk/>
          <pc:sldMk cId="3209369083" sldId="265"/>
        </pc:sldMkLst>
      </pc:sldChg>
      <pc:sldChg chg="del">
        <pc:chgData name="Caroline Moreno" userId="4efd1df7-c1c8-4f96-9d3a-6210b12d3b33" providerId="ADAL" clId="{8B61251B-A9B9-4FA7-B7BF-F4CA2AC49DD7}" dt="2023-11-29T18:26:51.853" v="31" actId="47"/>
        <pc:sldMkLst>
          <pc:docMk/>
          <pc:sldMk cId="108662806" sldId="266"/>
        </pc:sldMkLst>
      </pc:sldChg>
      <pc:sldChg chg="del">
        <pc:chgData name="Caroline Moreno" userId="4efd1df7-c1c8-4f96-9d3a-6210b12d3b33" providerId="ADAL" clId="{8B61251B-A9B9-4FA7-B7BF-F4CA2AC49DD7}" dt="2023-11-29T18:26:52.676" v="32" actId="47"/>
        <pc:sldMkLst>
          <pc:docMk/>
          <pc:sldMk cId="2258481531" sldId="267"/>
        </pc:sldMkLst>
      </pc:sldChg>
      <pc:sldChg chg="del">
        <pc:chgData name="Caroline Moreno" userId="4efd1df7-c1c8-4f96-9d3a-6210b12d3b33" providerId="ADAL" clId="{8B61251B-A9B9-4FA7-B7BF-F4CA2AC49DD7}" dt="2023-11-29T18:26:53.871" v="33" actId="47"/>
        <pc:sldMkLst>
          <pc:docMk/>
          <pc:sldMk cId="3799934250" sldId="268"/>
        </pc:sldMkLst>
      </pc:sldChg>
      <pc:sldChg chg="del">
        <pc:chgData name="Caroline Moreno" userId="4efd1df7-c1c8-4f96-9d3a-6210b12d3b33" providerId="ADAL" clId="{8B61251B-A9B9-4FA7-B7BF-F4CA2AC49DD7}" dt="2023-11-29T18:26:55.041" v="34" actId="47"/>
        <pc:sldMkLst>
          <pc:docMk/>
          <pc:sldMk cId="2793370060" sldId="269"/>
        </pc:sldMkLst>
      </pc:sldChg>
      <pc:sldChg chg="del">
        <pc:chgData name="Caroline Moreno" userId="4efd1df7-c1c8-4f96-9d3a-6210b12d3b33" providerId="ADAL" clId="{8B61251B-A9B9-4FA7-B7BF-F4CA2AC49DD7}" dt="2023-11-29T18:26:56.147" v="35" actId="47"/>
        <pc:sldMkLst>
          <pc:docMk/>
          <pc:sldMk cId="678780248" sldId="270"/>
        </pc:sldMkLst>
      </pc:sldChg>
      <pc:sldChg chg="modSp mod modNotesTx">
        <pc:chgData name="Caroline Moreno" userId="4efd1df7-c1c8-4f96-9d3a-6210b12d3b33" providerId="ADAL" clId="{8B61251B-A9B9-4FA7-B7BF-F4CA2AC49DD7}" dt="2023-12-01T20:25:41.755" v="6826" actId="20577"/>
        <pc:sldMkLst>
          <pc:docMk/>
          <pc:sldMk cId="2424806410" sldId="271"/>
        </pc:sldMkLst>
        <pc:spChg chg="mod">
          <ac:chgData name="Caroline Moreno" userId="4efd1df7-c1c8-4f96-9d3a-6210b12d3b33" providerId="ADAL" clId="{8B61251B-A9B9-4FA7-B7BF-F4CA2AC49DD7}" dt="2023-11-29T18:32:16.042" v="420" actId="108"/>
          <ac:spMkLst>
            <pc:docMk/>
            <pc:sldMk cId="2424806410" sldId="271"/>
            <ac:spMk id="2" creationId="{3F4F3BBD-BBA8-FDED-E4C7-3E117CC63BC7}"/>
          </ac:spMkLst>
        </pc:spChg>
        <pc:spChg chg="mod">
          <ac:chgData name="Caroline Moreno" userId="4efd1df7-c1c8-4f96-9d3a-6210b12d3b33" providerId="ADAL" clId="{8B61251B-A9B9-4FA7-B7BF-F4CA2AC49DD7}" dt="2023-11-29T18:27:45.197" v="104" actId="20577"/>
          <ac:spMkLst>
            <pc:docMk/>
            <pc:sldMk cId="2424806410" sldId="271"/>
            <ac:spMk id="3" creationId="{AD9F8661-AF97-1D1B-2579-3023095A70D4}"/>
          </ac:spMkLst>
        </pc:spChg>
      </pc:sldChg>
      <pc:sldChg chg="add del">
        <pc:chgData name="Caroline Moreno" userId="4efd1df7-c1c8-4f96-9d3a-6210b12d3b33" providerId="ADAL" clId="{8B61251B-A9B9-4FA7-B7BF-F4CA2AC49DD7}" dt="2023-11-29T18:27:18.156" v="38" actId="47"/>
        <pc:sldMkLst>
          <pc:docMk/>
          <pc:sldMk cId="4250229440" sldId="272"/>
        </pc:sldMkLst>
      </pc:sldChg>
      <pc:sldChg chg="addSp delSp modSp mod setBg">
        <pc:chgData name="Caroline Moreno" userId="4efd1df7-c1c8-4f96-9d3a-6210b12d3b33" providerId="ADAL" clId="{8B61251B-A9B9-4FA7-B7BF-F4CA2AC49DD7}" dt="2023-12-01T21:21:38.963" v="8658" actId="732"/>
        <pc:sldMkLst>
          <pc:docMk/>
          <pc:sldMk cId="2276888417" sldId="274"/>
        </pc:sldMkLst>
        <pc:spChg chg="mod ord">
          <ac:chgData name="Caroline Moreno" userId="4efd1df7-c1c8-4f96-9d3a-6210b12d3b33" providerId="ADAL" clId="{8B61251B-A9B9-4FA7-B7BF-F4CA2AC49DD7}" dt="2023-12-01T21:20:27.712" v="8651" actId="166"/>
          <ac:spMkLst>
            <pc:docMk/>
            <pc:sldMk cId="2276888417" sldId="274"/>
            <ac:spMk id="2" creationId="{387D4AD9-F19F-18DD-983C-D09C794FEAA8}"/>
          </ac:spMkLst>
        </pc:spChg>
        <pc:picChg chg="add mod modCrop">
          <ac:chgData name="Caroline Moreno" userId="4efd1df7-c1c8-4f96-9d3a-6210b12d3b33" providerId="ADAL" clId="{8B61251B-A9B9-4FA7-B7BF-F4CA2AC49DD7}" dt="2023-12-01T21:21:38.963" v="8658" actId="732"/>
          <ac:picMkLst>
            <pc:docMk/>
            <pc:sldMk cId="2276888417" sldId="274"/>
            <ac:picMk id="3" creationId="{5FAE0D28-C3D8-4D61-26A6-9047F0460F88}"/>
          </ac:picMkLst>
        </pc:picChg>
        <pc:picChg chg="del">
          <ac:chgData name="Caroline Moreno" userId="4efd1df7-c1c8-4f96-9d3a-6210b12d3b33" providerId="ADAL" clId="{8B61251B-A9B9-4FA7-B7BF-F4CA2AC49DD7}" dt="2023-12-01T21:20:09.502" v="8648" actId="478"/>
          <ac:picMkLst>
            <pc:docMk/>
            <pc:sldMk cId="2276888417" sldId="274"/>
            <ac:picMk id="5" creationId="{151430BC-AE7D-1D0C-8BAC-B046ABCF3B3C}"/>
          </ac:picMkLst>
        </pc:picChg>
      </pc:sldChg>
      <pc:sldChg chg="modSp new mod ord modNotesTx">
        <pc:chgData name="Caroline Moreno" userId="4efd1df7-c1c8-4f96-9d3a-6210b12d3b33" providerId="ADAL" clId="{8B61251B-A9B9-4FA7-B7BF-F4CA2AC49DD7}" dt="2023-12-01T20:28:21.665" v="6974" actId="20577"/>
        <pc:sldMkLst>
          <pc:docMk/>
          <pc:sldMk cId="3704648307" sldId="275"/>
        </pc:sldMkLst>
        <pc:spChg chg="mod">
          <ac:chgData name="Caroline Moreno" userId="4efd1df7-c1c8-4f96-9d3a-6210b12d3b33" providerId="ADAL" clId="{8B61251B-A9B9-4FA7-B7BF-F4CA2AC49DD7}" dt="2023-11-29T18:32:05.457" v="417" actId="108"/>
          <ac:spMkLst>
            <pc:docMk/>
            <pc:sldMk cId="3704648307" sldId="275"/>
            <ac:spMk id="2" creationId="{B9FFDCC7-8D80-E027-78EC-714EF44428C3}"/>
          </ac:spMkLst>
        </pc:spChg>
        <pc:spChg chg="mod">
          <ac:chgData name="Caroline Moreno" userId="4efd1df7-c1c8-4f96-9d3a-6210b12d3b33" providerId="ADAL" clId="{8B61251B-A9B9-4FA7-B7BF-F4CA2AC49DD7}" dt="2023-12-01T20:27:46.897" v="6893" actId="20577"/>
          <ac:spMkLst>
            <pc:docMk/>
            <pc:sldMk cId="3704648307" sldId="275"/>
            <ac:spMk id="3" creationId="{2DFD3E7B-A72A-2E13-9999-76EAA7AB61C9}"/>
          </ac:spMkLst>
        </pc:spChg>
      </pc:sldChg>
      <pc:sldChg chg="delSp modSp new mod modNotesTx">
        <pc:chgData name="Caroline Moreno" userId="4efd1df7-c1c8-4f96-9d3a-6210b12d3b33" providerId="ADAL" clId="{8B61251B-A9B9-4FA7-B7BF-F4CA2AC49DD7}" dt="2023-12-01T20:26:11.930" v="6827" actId="20577"/>
        <pc:sldMkLst>
          <pc:docMk/>
          <pc:sldMk cId="2987192060" sldId="276"/>
        </pc:sldMkLst>
        <pc:spChg chg="mod">
          <ac:chgData name="Caroline Moreno" userId="4efd1df7-c1c8-4f96-9d3a-6210b12d3b33" providerId="ADAL" clId="{8B61251B-A9B9-4FA7-B7BF-F4CA2AC49DD7}" dt="2023-11-29T19:54:16.219" v="3362" actId="122"/>
          <ac:spMkLst>
            <pc:docMk/>
            <pc:sldMk cId="2987192060" sldId="276"/>
            <ac:spMk id="2" creationId="{A4BC307B-0B17-1BA8-8A33-8192E63BD175}"/>
          </ac:spMkLst>
        </pc:spChg>
        <pc:spChg chg="del">
          <ac:chgData name="Caroline Moreno" userId="4efd1df7-c1c8-4f96-9d3a-6210b12d3b33" providerId="ADAL" clId="{8B61251B-A9B9-4FA7-B7BF-F4CA2AC49DD7}" dt="2023-11-29T18:51:56.663" v="1078" actId="478"/>
          <ac:spMkLst>
            <pc:docMk/>
            <pc:sldMk cId="2987192060" sldId="276"/>
            <ac:spMk id="3" creationId="{7C2969D9-CEC8-CFD7-FCD9-4F924125B80D}"/>
          </ac:spMkLst>
        </pc:spChg>
      </pc:sldChg>
      <pc:sldChg chg="addSp delSp modSp new mod delAnim modAnim modNotesTx">
        <pc:chgData name="Caroline Moreno" userId="4efd1df7-c1c8-4f96-9d3a-6210b12d3b33" providerId="ADAL" clId="{8B61251B-A9B9-4FA7-B7BF-F4CA2AC49DD7}" dt="2023-11-29T18:51:40.386" v="1077" actId="20577"/>
        <pc:sldMkLst>
          <pc:docMk/>
          <pc:sldMk cId="2252708945" sldId="277"/>
        </pc:sldMkLst>
        <pc:spChg chg="mod">
          <ac:chgData name="Caroline Moreno" userId="4efd1df7-c1c8-4f96-9d3a-6210b12d3b33" providerId="ADAL" clId="{8B61251B-A9B9-4FA7-B7BF-F4CA2AC49DD7}" dt="2023-11-29T18:35:39.266" v="583" actId="108"/>
          <ac:spMkLst>
            <pc:docMk/>
            <pc:sldMk cId="2252708945" sldId="277"/>
            <ac:spMk id="2" creationId="{B7CFD965-24E2-F058-D581-2397B99264D1}"/>
          </ac:spMkLst>
        </pc:spChg>
        <pc:spChg chg="mod">
          <ac:chgData name="Caroline Moreno" userId="4efd1df7-c1c8-4f96-9d3a-6210b12d3b33" providerId="ADAL" clId="{8B61251B-A9B9-4FA7-B7BF-F4CA2AC49DD7}" dt="2023-11-29T18:37:03.014" v="679" actId="20578"/>
          <ac:spMkLst>
            <pc:docMk/>
            <pc:sldMk cId="2252708945" sldId="277"/>
            <ac:spMk id="3" creationId="{F66D7CDE-1C80-5681-09F9-AECB0A1E12B2}"/>
          </ac:spMkLst>
        </pc:spChg>
        <pc:spChg chg="add del mod">
          <ac:chgData name="Caroline Moreno" userId="4efd1df7-c1c8-4f96-9d3a-6210b12d3b33" providerId="ADAL" clId="{8B61251B-A9B9-4FA7-B7BF-F4CA2AC49DD7}" dt="2023-11-29T18:47:48.913" v="1047" actId="21"/>
          <ac:spMkLst>
            <pc:docMk/>
            <pc:sldMk cId="2252708945" sldId="277"/>
            <ac:spMk id="4" creationId="{188C0087-844E-AF7D-D5AB-39119B20B302}"/>
          </ac:spMkLst>
        </pc:spChg>
        <pc:spChg chg="add del mod">
          <ac:chgData name="Caroline Moreno" userId="4efd1df7-c1c8-4f96-9d3a-6210b12d3b33" providerId="ADAL" clId="{8B61251B-A9B9-4FA7-B7BF-F4CA2AC49DD7}" dt="2023-11-29T18:45:21.687" v="1036" actId="478"/>
          <ac:spMkLst>
            <pc:docMk/>
            <pc:sldMk cId="2252708945" sldId="277"/>
            <ac:spMk id="9" creationId="{48AC611A-C8D1-E5DB-FB5E-07BD37B05123}"/>
          </ac:spMkLst>
        </pc:spChg>
        <pc:picChg chg="add del mod modCrop">
          <ac:chgData name="Caroline Moreno" userId="4efd1df7-c1c8-4f96-9d3a-6210b12d3b33" providerId="ADAL" clId="{8B61251B-A9B9-4FA7-B7BF-F4CA2AC49DD7}" dt="2023-11-29T18:44:19.748" v="1009" actId="478"/>
          <ac:picMkLst>
            <pc:docMk/>
            <pc:sldMk cId="2252708945" sldId="277"/>
            <ac:picMk id="6" creationId="{C3AB7F79-058C-5CE3-D42C-679469087E0D}"/>
          </ac:picMkLst>
        </pc:picChg>
        <pc:picChg chg="add del mod">
          <ac:chgData name="Caroline Moreno" userId="4efd1df7-c1c8-4f96-9d3a-6210b12d3b33" providerId="ADAL" clId="{8B61251B-A9B9-4FA7-B7BF-F4CA2AC49DD7}" dt="2023-11-29T18:47:48.913" v="1047" actId="21"/>
          <ac:picMkLst>
            <pc:docMk/>
            <pc:sldMk cId="2252708945" sldId="277"/>
            <ac:picMk id="8" creationId="{7E9FAAF2-98B6-4B7B-C23E-1ACE061065FC}"/>
          </ac:picMkLst>
        </pc:picChg>
      </pc:sldChg>
      <pc:sldChg chg="addSp delSp modSp new mod setBg modAnim">
        <pc:chgData name="Caroline Moreno" userId="4efd1df7-c1c8-4f96-9d3a-6210b12d3b33" providerId="ADAL" clId="{8B61251B-A9B9-4FA7-B7BF-F4CA2AC49DD7}" dt="2023-12-01T20:28:52.628" v="6975" actId="403"/>
        <pc:sldMkLst>
          <pc:docMk/>
          <pc:sldMk cId="3068107806" sldId="278"/>
        </pc:sldMkLst>
        <pc:spChg chg="del">
          <ac:chgData name="Caroline Moreno" userId="4efd1df7-c1c8-4f96-9d3a-6210b12d3b33" providerId="ADAL" clId="{8B61251B-A9B9-4FA7-B7BF-F4CA2AC49DD7}" dt="2023-11-29T18:48:24.238" v="1053" actId="478"/>
          <ac:spMkLst>
            <pc:docMk/>
            <pc:sldMk cId="3068107806" sldId="278"/>
            <ac:spMk id="2" creationId="{EE57185E-BF4B-116D-CE8D-B22EB6EC0715}"/>
          </ac:spMkLst>
        </pc:spChg>
        <pc:spChg chg="del">
          <ac:chgData name="Caroline Moreno" userId="4efd1df7-c1c8-4f96-9d3a-6210b12d3b33" providerId="ADAL" clId="{8B61251B-A9B9-4FA7-B7BF-F4CA2AC49DD7}" dt="2023-11-29T18:48:25.473" v="1054" actId="478"/>
          <ac:spMkLst>
            <pc:docMk/>
            <pc:sldMk cId="3068107806" sldId="278"/>
            <ac:spMk id="3" creationId="{2ADC28C9-A8FC-BE51-E1FA-87DDB86BEC0E}"/>
          </ac:spMkLst>
        </pc:spChg>
        <pc:spChg chg="add mod ord">
          <ac:chgData name="Caroline Moreno" userId="4efd1df7-c1c8-4f96-9d3a-6210b12d3b33" providerId="ADAL" clId="{8B61251B-A9B9-4FA7-B7BF-F4CA2AC49DD7}" dt="2023-12-01T20:28:52.628" v="6975" actId="403"/>
          <ac:spMkLst>
            <pc:docMk/>
            <pc:sldMk cId="3068107806" sldId="278"/>
            <ac:spMk id="4" creationId="{93ACA09C-8374-7E93-65F8-FCFC6EAA9C2C}"/>
          </ac:spMkLst>
        </pc:spChg>
        <pc:picChg chg="add mod">
          <ac:chgData name="Caroline Moreno" userId="4efd1df7-c1c8-4f96-9d3a-6210b12d3b33" providerId="ADAL" clId="{8B61251B-A9B9-4FA7-B7BF-F4CA2AC49DD7}" dt="2023-11-29T18:48:46.278" v="1058" actId="1076"/>
          <ac:picMkLst>
            <pc:docMk/>
            <pc:sldMk cId="3068107806" sldId="278"/>
            <ac:picMk id="5" creationId="{D49DD84A-ED97-2736-DE22-F62AE4BB9A72}"/>
          </ac:picMkLst>
        </pc:picChg>
      </pc:sldChg>
      <pc:sldChg chg="modSp new mod ord">
        <pc:chgData name="Caroline Moreno" userId="4efd1df7-c1c8-4f96-9d3a-6210b12d3b33" providerId="ADAL" clId="{8B61251B-A9B9-4FA7-B7BF-F4CA2AC49DD7}" dt="2023-11-29T19:55:58.787" v="3378" actId="12"/>
        <pc:sldMkLst>
          <pc:docMk/>
          <pc:sldMk cId="2171856702" sldId="279"/>
        </pc:sldMkLst>
        <pc:spChg chg="mod">
          <ac:chgData name="Caroline Moreno" userId="4efd1df7-c1c8-4f96-9d3a-6210b12d3b33" providerId="ADAL" clId="{8B61251B-A9B9-4FA7-B7BF-F4CA2AC49DD7}" dt="2023-11-29T19:54:36.890" v="3364" actId="122"/>
          <ac:spMkLst>
            <pc:docMk/>
            <pc:sldMk cId="2171856702" sldId="279"/>
            <ac:spMk id="2" creationId="{76E3E2CD-D1DF-E45C-171F-A5A2ACDA0822}"/>
          </ac:spMkLst>
        </pc:spChg>
        <pc:spChg chg="mod">
          <ac:chgData name="Caroline Moreno" userId="4efd1df7-c1c8-4f96-9d3a-6210b12d3b33" providerId="ADAL" clId="{8B61251B-A9B9-4FA7-B7BF-F4CA2AC49DD7}" dt="2023-11-29T19:55:58.787" v="3378" actId="12"/>
          <ac:spMkLst>
            <pc:docMk/>
            <pc:sldMk cId="2171856702" sldId="279"/>
            <ac:spMk id="3" creationId="{9632DC57-2F28-D7FF-124D-CA03FA61EBD7}"/>
          </ac:spMkLst>
        </pc:spChg>
      </pc:sldChg>
      <pc:sldChg chg="addSp delSp modSp new mod modNotesTx">
        <pc:chgData name="Caroline Moreno" userId="4efd1df7-c1c8-4f96-9d3a-6210b12d3b33" providerId="ADAL" clId="{8B61251B-A9B9-4FA7-B7BF-F4CA2AC49DD7}" dt="2023-12-01T20:39:22.711" v="7557" actId="14100"/>
        <pc:sldMkLst>
          <pc:docMk/>
          <pc:sldMk cId="3145242750" sldId="280"/>
        </pc:sldMkLst>
        <pc:spChg chg="del mod ord">
          <ac:chgData name="Caroline Moreno" userId="4efd1df7-c1c8-4f96-9d3a-6210b12d3b33" providerId="ADAL" clId="{8B61251B-A9B9-4FA7-B7BF-F4CA2AC49DD7}" dt="2023-11-29T19:56:20.936" v="3389" actId="478"/>
          <ac:spMkLst>
            <pc:docMk/>
            <pc:sldMk cId="3145242750" sldId="280"/>
            <ac:spMk id="2" creationId="{81EB129C-9704-9DBD-C8E8-C079106265F8}"/>
          </ac:spMkLst>
        </pc:spChg>
        <pc:spChg chg="add mod">
          <ac:chgData name="Caroline Moreno" userId="4efd1df7-c1c8-4f96-9d3a-6210b12d3b33" providerId="ADAL" clId="{8B61251B-A9B9-4FA7-B7BF-F4CA2AC49DD7}" dt="2023-12-01T20:39:19.285" v="7556" actId="14100"/>
          <ac:spMkLst>
            <pc:docMk/>
            <pc:sldMk cId="3145242750" sldId="280"/>
            <ac:spMk id="2" creationId="{A1C491D8-3D93-B1F3-2AB8-7BC56FAA34E0}"/>
          </ac:spMkLst>
        </pc:spChg>
        <pc:spChg chg="del">
          <ac:chgData name="Caroline Moreno" userId="4efd1df7-c1c8-4f96-9d3a-6210b12d3b33" providerId="ADAL" clId="{8B61251B-A9B9-4FA7-B7BF-F4CA2AC49DD7}" dt="2023-11-29T19:04:20.338" v="1850" actId="931"/>
          <ac:spMkLst>
            <pc:docMk/>
            <pc:sldMk cId="3145242750" sldId="280"/>
            <ac:spMk id="3" creationId="{03678BF1-85FB-503E-10AA-EEC1503C16C3}"/>
          </ac:spMkLst>
        </pc:spChg>
        <pc:spChg chg="add del">
          <ac:chgData name="Caroline Moreno" userId="4efd1df7-c1c8-4f96-9d3a-6210b12d3b33" providerId="ADAL" clId="{8B61251B-A9B9-4FA7-B7BF-F4CA2AC49DD7}" dt="2023-11-29T19:02:54.458" v="1842" actId="22"/>
          <ac:spMkLst>
            <pc:docMk/>
            <pc:sldMk cId="3145242750" sldId="280"/>
            <ac:spMk id="5" creationId="{133CABD8-84C2-E788-86B0-EAC07C601EE2}"/>
          </ac:spMkLst>
        </pc:spChg>
        <pc:spChg chg="add del mod">
          <ac:chgData name="Caroline Moreno" userId="4efd1df7-c1c8-4f96-9d3a-6210b12d3b33" providerId="ADAL" clId="{8B61251B-A9B9-4FA7-B7BF-F4CA2AC49DD7}" dt="2023-11-29T19:10:50.530" v="1919"/>
          <ac:spMkLst>
            <pc:docMk/>
            <pc:sldMk cId="3145242750" sldId="280"/>
            <ac:spMk id="9" creationId="{14FA77A4-7D97-2210-5522-A0DC2A2E33E2}"/>
          </ac:spMkLst>
        </pc:spChg>
        <pc:spChg chg="add del mod">
          <ac:chgData name="Caroline Moreno" userId="4efd1df7-c1c8-4f96-9d3a-6210b12d3b33" providerId="ADAL" clId="{8B61251B-A9B9-4FA7-B7BF-F4CA2AC49DD7}" dt="2023-11-29T19:56:24.066" v="3390" actId="478"/>
          <ac:spMkLst>
            <pc:docMk/>
            <pc:sldMk cId="3145242750" sldId="280"/>
            <ac:spMk id="13" creationId="{24ABB7EC-92D1-25D3-FE20-156018657E49}"/>
          </ac:spMkLst>
        </pc:spChg>
        <pc:picChg chg="add del mod modCrop">
          <ac:chgData name="Caroline Moreno" userId="4efd1df7-c1c8-4f96-9d3a-6210b12d3b33" providerId="ADAL" clId="{8B61251B-A9B9-4FA7-B7BF-F4CA2AC49DD7}" dt="2023-11-29T19:08:22.357" v="1918" actId="478"/>
          <ac:picMkLst>
            <pc:docMk/>
            <pc:sldMk cId="3145242750" sldId="280"/>
            <ac:picMk id="7" creationId="{657276AB-52DE-CA73-7A01-6DF3B21965AC}"/>
          </ac:picMkLst>
        </pc:picChg>
        <pc:picChg chg="add mod modCrop">
          <ac:chgData name="Caroline Moreno" userId="4efd1df7-c1c8-4f96-9d3a-6210b12d3b33" providerId="ADAL" clId="{8B61251B-A9B9-4FA7-B7BF-F4CA2AC49DD7}" dt="2023-12-01T20:39:22.711" v="7557" actId="14100"/>
          <ac:picMkLst>
            <pc:docMk/>
            <pc:sldMk cId="3145242750" sldId="280"/>
            <ac:picMk id="11" creationId="{3EC26A6B-9CB7-6B8A-B7B0-0A456B33467F}"/>
          </ac:picMkLst>
        </pc:picChg>
      </pc:sldChg>
      <pc:sldChg chg="addSp delSp modSp new add del mod modNotesTx">
        <pc:chgData name="Caroline Moreno" userId="4efd1df7-c1c8-4f96-9d3a-6210b12d3b33" providerId="ADAL" clId="{8B61251B-A9B9-4FA7-B7BF-F4CA2AC49DD7}" dt="2023-11-29T19:58:16.902" v="3451" actId="14100"/>
        <pc:sldMkLst>
          <pc:docMk/>
          <pc:sldMk cId="1329634742" sldId="281"/>
        </pc:sldMkLst>
        <pc:spChg chg="mod">
          <ac:chgData name="Caroline Moreno" userId="4efd1df7-c1c8-4f96-9d3a-6210b12d3b33" providerId="ADAL" clId="{8B61251B-A9B9-4FA7-B7BF-F4CA2AC49DD7}" dt="2023-11-29T19:58:16.902" v="3451" actId="14100"/>
          <ac:spMkLst>
            <pc:docMk/>
            <pc:sldMk cId="1329634742" sldId="281"/>
            <ac:spMk id="2" creationId="{041BB82E-1EE6-8992-C059-B322F052906C}"/>
          </ac:spMkLst>
        </pc:spChg>
        <pc:spChg chg="mod">
          <ac:chgData name="Caroline Moreno" userId="4efd1df7-c1c8-4f96-9d3a-6210b12d3b33" providerId="ADAL" clId="{8B61251B-A9B9-4FA7-B7BF-F4CA2AC49DD7}" dt="2023-11-29T19:03:20.174" v="1848" actId="14100"/>
          <ac:spMkLst>
            <pc:docMk/>
            <pc:sldMk cId="1329634742" sldId="281"/>
            <ac:spMk id="3" creationId="{00000000-0000-0000-0000-000000000000}"/>
          </ac:spMkLst>
        </pc:spChg>
        <pc:spChg chg="del">
          <ac:chgData name="Caroline Moreno" userId="4efd1df7-c1c8-4f96-9d3a-6210b12d3b33" providerId="ADAL" clId="{8B61251B-A9B9-4FA7-B7BF-F4CA2AC49DD7}" dt="2023-11-29T19:21:37.283" v="2243" actId="931"/>
          <ac:spMkLst>
            <pc:docMk/>
            <pc:sldMk cId="1329634742" sldId="281"/>
            <ac:spMk id="3" creationId="{91B80023-9EAC-6A10-5D39-7B448DF30A9A}"/>
          </ac:spMkLst>
        </pc:spChg>
        <pc:spChg chg="mod">
          <ac:chgData name="Caroline Moreno" userId="4efd1df7-c1c8-4f96-9d3a-6210b12d3b33" providerId="ADAL" clId="{8B61251B-A9B9-4FA7-B7BF-F4CA2AC49DD7}" dt="2023-11-29T19:03:20.174" v="1848" actId="14100"/>
          <ac:spMkLst>
            <pc:docMk/>
            <pc:sldMk cId="1329634742" sldId="281"/>
            <ac:spMk id="4"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18"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19"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0"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1"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3"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5"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7"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8"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29"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0"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2"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4"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5"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7"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38"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0"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2"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3"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4"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5"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6"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7"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8"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49"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0"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1"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2"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4"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56"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58" creationId="{00000000-0000-0000-0000-000000000000}"/>
          </ac:spMkLst>
        </pc:spChg>
        <pc:spChg chg="del">
          <ac:chgData name="Caroline Moreno" userId="4efd1df7-c1c8-4f96-9d3a-6210b12d3b33" providerId="ADAL" clId="{8B61251B-A9B9-4FA7-B7BF-F4CA2AC49DD7}" dt="2023-11-29T19:03:13.412" v="1847" actId="478"/>
          <ac:spMkLst>
            <pc:docMk/>
            <pc:sldMk cId="1329634742" sldId="281"/>
            <ac:spMk id="60"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1"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62"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63"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4"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5"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6"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7"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8"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69"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0"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1"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2"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3"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4"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5"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6"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7"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8"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79" creationId="{00000000-0000-0000-0000-000000000000}"/>
          </ac:spMkLst>
        </pc:spChg>
        <pc:spChg chg="mod">
          <ac:chgData name="Caroline Moreno" userId="4efd1df7-c1c8-4f96-9d3a-6210b12d3b33" providerId="ADAL" clId="{8B61251B-A9B9-4FA7-B7BF-F4CA2AC49DD7}" dt="2023-11-29T19:03:20.174" v="1848" actId="14100"/>
          <ac:spMkLst>
            <pc:docMk/>
            <pc:sldMk cId="1329634742" sldId="281"/>
            <ac:spMk id="80"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81" creationId="{00000000-0000-0000-0000-000000000000}"/>
          </ac:spMkLst>
        </pc:spChg>
        <pc:spChg chg="del">
          <ac:chgData name="Caroline Moreno" userId="4efd1df7-c1c8-4f96-9d3a-6210b12d3b33" providerId="ADAL" clId="{8B61251B-A9B9-4FA7-B7BF-F4CA2AC49DD7}" dt="2023-11-29T19:03:10.193" v="1845" actId="478"/>
          <ac:spMkLst>
            <pc:docMk/>
            <pc:sldMk cId="1329634742" sldId="281"/>
            <ac:spMk id="82" creationId="{00000000-0000-0000-0000-000000000000}"/>
          </ac:spMkLst>
        </pc:spChg>
        <pc:grpChg chg="mod">
          <ac:chgData name="Caroline Moreno" userId="4efd1df7-c1c8-4f96-9d3a-6210b12d3b33" providerId="ADAL" clId="{8B61251B-A9B9-4FA7-B7BF-F4CA2AC49DD7}" dt="2023-11-29T19:03:20.174" v="1848" actId="14100"/>
          <ac:grpSpMkLst>
            <pc:docMk/>
            <pc:sldMk cId="1329634742" sldId="281"/>
            <ac:grpSpMk id="6" creationId="{00000000-0000-0000-0000-000000000000}"/>
          </ac:grpSpMkLst>
        </pc:grpChg>
        <pc:grpChg chg="mod">
          <ac:chgData name="Caroline Moreno" userId="4efd1df7-c1c8-4f96-9d3a-6210b12d3b33" providerId="ADAL" clId="{8B61251B-A9B9-4FA7-B7BF-F4CA2AC49DD7}" dt="2023-11-29T19:03:20.174" v="1848" actId="14100"/>
          <ac:grpSpMkLst>
            <pc:docMk/>
            <pc:sldMk cId="1329634742" sldId="281"/>
            <ac:grpSpMk id="9" creationId="{00000000-0000-0000-0000-000000000000}"/>
          </ac:grpSpMkLst>
        </pc:grpChg>
        <pc:grpChg chg="mod">
          <ac:chgData name="Caroline Moreno" userId="4efd1df7-c1c8-4f96-9d3a-6210b12d3b33" providerId="ADAL" clId="{8B61251B-A9B9-4FA7-B7BF-F4CA2AC49DD7}" dt="2023-11-29T19:03:20.174" v="1848" actId="14100"/>
          <ac:grpSpMkLst>
            <pc:docMk/>
            <pc:sldMk cId="1329634742" sldId="281"/>
            <ac:grpSpMk id="12" creationId="{00000000-0000-0000-0000-000000000000}"/>
          </ac:grpSpMkLst>
        </pc:grpChg>
        <pc:grpChg chg="mod">
          <ac:chgData name="Caroline Moreno" userId="4efd1df7-c1c8-4f96-9d3a-6210b12d3b33" providerId="ADAL" clId="{8B61251B-A9B9-4FA7-B7BF-F4CA2AC49DD7}" dt="2023-11-29T19:03:20.174" v="1848" actId="14100"/>
          <ac:grpSpMkLst>
            <pc:docMk/>
            <pc:sldMk cId="1329634742" sldId="281"/>
            <ac:grpSpMk id="15" creationId="{00000000-0000-0000-0000-000000000000}"/>
          </ac:grpSpMkLst>
        </pc:grpChg>
        <pc:picChg chg="add mod modCrop">
          <ac:chgData name="Caroline Moreno" userId="4efd1df7-c1c8-4f96-9d3a-6210b12d3b33" providerId="ADAL" clId="{8B61251B-A9B9-4FA7-B7BF-F4CA2AC49DD7}" dt="2023-11-29T19:23:56.683" v="2269" actId="1440"/>
          <ac:picMkLst>
            <pc:docMk/>
            <pc:sldMk cId="1329634742" sldId="281"/>
            <ac:picMk id="5" creationId="{AFDA88D6-F90F-B97C-3006-731537FFE0D3}"/>
          </ac:picMkLst>
        </pc:picChg>
        <pc:picChg chg="mod">
          <ac:chgData name="Caroline Moreno" userId="4efd1df7-c1c8-4f96-9d3a-6210b12d3b33" providerId="ADAL" clId="{8B61251B-A9B9-4FA7-B7BF-F4CA2AC49DD7}" dt="2023-11-29T19:03:20.174" v="1848" actId="14100"/>
          <ac:picMkLst>
            <pc:docMk/>
            <pc:sldMk cId="1329634742" sldId="281"/>
            <ac:picMk id="22"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24"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26"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31"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33"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36"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39"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41"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53" creationId="{00000000-0000-0000-0000-000000000000}"/>
          </ac:picMkLst>
        </pc:picChg>
        <pc:picChg chg="mod">
          <ac:chgData name="Caroline Moreno" userId="4efd1df7-c1c8-4f96-9d3a-6210b12d3b33" providerId="ADAL" clId="{8B61251B-A9B9-4FA7-B7BF-F4CA2AC49DD7}" dt="2023-11-29T19:03:20.174" v="1848" actId="14100"/>
          <ac:picMkLst>
            <pc:docMk/>
            <pc:sldMk cId="1329634742" sldId="281"/>
            <ac:picMk id="55" creationId="{00000000-0000-0000-0000-000000000000}"/>
          </ac:picMkLst>
        </pc:picChg>
        <pc:picChg chg="del">
          <ac:chgData name="Caroline Moreno" userId="4efd1df7-c1c8-4f96-9d3a-6210b12d3b33" providerId="ADAL" clId="{8B61251B-A9B9-4FA7-B7BF-F4CA2AC49DD7}" dt="2023-11-29T19:03:11.473" v="1846" actId="478"/>
          <ac:picMkLst>
            <pc:docMk/>
            <pc:sldMk cId="1329634742" sldId="281"/>
            <ac:picMk id="57" creationId="{00000000-0000-0000-0000-000000000000}"/>
          </ac:picMkLst>
        </pc:picChg>
        <pc:picChg chg="del">
          <ac:chgData name="Caroline Moreno" userId="4efd1df7-c1c8-4f96-9d3a-6210b12d3b33" providerId="ADAL" clId="{8B61251B-A9B9-4FA7-B7BF-F4CA2AC49DD7}" dt="2023-11-29T19:03:05.537" v="1844" actId="478"/>
          <ac:picMkLst>
            <pc:docMk/>
            <pc:sldMk cId="1329634742" sldId="281"/>
            <ac:picMk id="59" creationId="{00000000-0000-0000-0000-000000000000}"/>
          </ac:picMkLst>
        </pc:picChg>
      </pc:sldChg>
      <pc:sldChg chg="modSp new mod ord modAnim">
        <pc:chgData name="Caroline Moreno" userId="4efd1df7-c1c8-4f96-9d3a-6210b12d3b33" providerId="ADAL" clId="{8B61251B-A9B9-4FA7-B7BF-F4CA2AC49DD7}" dt="2023-12-01T20:40:22.428" v="7568" actId="20577"/>
        <pc:sldMkLst>
          <pc:docMk/>
          <pc:sldMk cId="4227350510" sldId="282"/>
        </pc:sldMkLst>
        <pc:spChg chg="mod">
          <ac:chgData name="Caroline Moreno" userId="4efd1df7-c1c8-4f96-9d3a-6210b12d3b33" providerId="ADAL" clId="{8B61251B-A9B9-4FA7-B7BF-F4CA2AC49DD7}" dt="2023-11-29T19:25:45.690" v="2408" actId="108"/>
          <ac:spMkLst>
            <pc:docMk/>
            <pc:sldMk cId="4227350510" sldId="282"/>
            <ac:spMk id="2" creationId="{F5ECA380-88C9-F71D-0186-139AA0C9611E}"/>
          </ac:spMkLst>
        </pc:spChg>
        <pc:spChg chg="mod">
          <ac:chgData name="Caroline Moreno" userId="4efd1df7-c1c8-4f96-9d3a-6210b12d3b33" providerId="ADAL" clId="{8B61251B-A9B9-4FA7-B7BF-F4CA2AC49DD7}" dt="2023-12-01T20:40:22.428" v="7568" actId="20577"/>
          <ac:spMkLst>
            <pc:docMk/>
            <pc:sldMk cId="4227350510" sldId="282"/>
            <ac:spMk id="3" creationId="{9BC8863F-4E97-123F-B2A3-CCC74D1D7B1F}"/>
          </ac:spMkLst>
        </pc:spChg>
      </pc:sldChg>
      <pc:sldChg chg="modSp new mod ord modNotesTx">
        <pc:chgData name="Caroline Moreno" userId="4efd1df7-c1c8-4f96-9d3a-6210b12d3b33" providerId="ADAL" clId="{8B61251B-A9B9-4FA7-B7BF-F4CA2AC49DD7}" dt="2023-12-01T21:51:25.323" v="9196" actId="20577"/>
        <pc:sldMkLst>
          <pc:docMk/>
          <pc:sldMk cId="3372762838" sldId="283"/>
        </pc:sldMkLst>
        <pc:spChg chg="mod">
          <ac:chgData name="Caroline Moreno" userId="4efd1df7-c1c8-4f96-9d3a-6210b12d3b33" providerId="ADAL" clId="{8B61251B-A9B9-4FA7-B7BF-F4CA2AC49DD7}" dt="2023-11-29T19:46:27.538" v="3213" actId="20577"/>
          <ac:spMkLst>
            <pc:docMk/>
            <pc:sldMk cId="3372762838" sldId="283"/>
            <ac:spMk id="2" creationId="{E2F84E7E-9967-222C-98D8-A5E4B90908CE}"/>
          </ac:spMkLst>
        </pc:spChg>
        <pc:spChg chg="mod">
          <ac:chgData name="Caroline Moreno" userId="4efd1df7-c1c8-4f96-9d3a-6210b12d3b33" providerId="ADAL" clId="{8B61251B-A9B9-4FA7-B7BF-F4CA2AC49DD7}" dt="2023-12-01T21:12:45.547" v="8316" actId="12"/>
          <ac:spMkLst>
            <pc:docMk/>
            <pc:sldMk cId="3372762838" sldId="283"/>
            <ac:spMk id="3" creationId="{D3C336B3-21EB-056E-F063-149B6FED48D7}"/>
          </ac:spMkLst>
        </pc:spChg>
      </pc:sldChg>
      <pc:sldChg chg="modSp new mod">
        <pc:chgData name="Caroline Moreno" userId="4efd1df7-c1c8-4f96-9d3a-6210b12d3b33" providerId="ADAL" clId="{8B61251B-A9B9-4FA7-B7BF-F4CA2AC49DD7}" dt="2023-11-29T19:53:18.972" v="3345" actId="20577"/>
        <pc:sldMkLst>
          <pc:docMk/>
          <pc:sldMk cId="1582173932" sldId="284"/>
        </pc:sldMkLst>
        <pc:spChg chg="mod">
          <ac:chgData name="Caroline Moreno" userId="4efd1df7-c1c8-4f96-9d3a-6210b12d3b33" providerId="ADAL" clId="{8B61251B-A9B9-4FA7-B7BF-F4CA2AC49DD7}" dt="2023-11-29T19:52:43.871" v="3335" actId="20577"/>
          <ac:spMkLst>
            <pc:docMk/>
            <pc:sldMk cId="1582173932" sldId="284"/>
            <ac:spMk id="2" creationId="{E36B8FC1-3ED2-07A5-1209-14F3ABDF0B18}"/>
          </ac:spMkLst>
        </pc:spChg>
        <pc:spChg chg="mod">
          <ac:chgData name="Caroline Moreno" userId="4efd1df7-c1c8-4f96-9d3a-6210b12d3b33" providerId="ADAL" clId="{8B61251B-A9B9-4FA7-B7BF-F4CA2AC49DD7}" dt="2023-11-29T19:53:18.972" v="3345" actId="20577"/>
          <ac:spMkLst>
            <pc:docMk/>
            <pc:sldMk cId="1582173932" sldId="284"/>
            <ac:spMk id="3" creationId="{1225B741-18DF-8B97-73C4-DE4986F9DEAB}"/>
          </ac:spMkLst>
        </pc:spChg>
      </pc:sldChg>
      <pc:sldChg chg="modSp new mod">
        <pc:chgData name="Caroline Moreno" userId="4efd1df7-c1c8-4f96-9d3a-6210b12d3b33" providerId="ADAL" clId="{8B61251B-A9B9-4FA7-B7BF-F4CA2AC49DD7}" dt="2023-11-29T19:56:11.240" v="3388" actId="20577"/>
        <pc:sldMkLst>
          <pc:docMk/>
          <pc:sldMk cId="204342114" sldId="285"/>
        </pc:sldMkLst>
        <pc:spChg chg="mod">
          <ac:chgData name="Caroline Moreno" userId="4efd1df7-c1c8-4f96-9d3a-6210b12d3b33" providerId="ADAL" clId="{8B61251B-A9B9-4FA7-B7BF-F4CA2AC49DD7}" dt="2023-11-29T19:32:04.419" v="2968" actId="108"/>
          <ac:spMkLst>
            <pc:docMk/>
            <pc:sldMk cId="204342114" sldId="285"/>
            <ac:spMk id="2" creationId="{3EEC68B5-F988-5C4B-FF5E-90E60246C872}"/>
          </ac:spMkLst>
        </pc:spChg>
        <pc:spChg chg="mod">
          <ac:chgData name="Caroline Moreno" userId="4efd1df7-c1c8-4f96-9d3a-6210b12d3b33" providerId="ADAL" clId="{8B61251B-A9B9-4FA7-B7BF-F4CA2AC49DD7}" dt="2023-11-29T19:56:11.240" v="3388" actId="20577"/>
          <ac:spMkLst>
            <pc:docMk/>
            <pc:sldMk cId="204342114" sldId="285"/>
            <ac:spMk id="3" creationId="{ADB44935-5CA2-28E1-9991-0055E5F8A682}"/>
          </ac:spMkLst>
        </pc:spChg>
      </pc:sldChg>
      <pc:sldChg chg="modSp new mod">
        <pc:chgData name="Caroline Moreno" userId="4efd1df7-c1c8-4f96-9d3a-6210b12d3b33" providerId="ADAL" clId="{8B61251B-A9B9-4FA7-B7BF-F4CA2AC49DD7}" dt="2023-11-29T19:53:49.911" v="3356" actId="20577"/>
        <pc:sldMkLst>
          <pc:docMk/>
          <pc:sldMk cId="3054077387" sldId="286"/>
        </pc:sldMkLst>
        <pc:spChg chg="mod">
          <ac:chgData name="Caroline Moreno" userId="4efd1df7-c1c8-4f96-9d3a-6210b12d3b33" providerId="ADAL" clId="{8B61251B-A9B9-4FA7-B7BF-F4CA2AC49DD7}" dt="2023-11-29T19:31:59.441" v="2967" actId="108"/>
          <ac:spMkLst>
            <pc:docMk/>
            <pc:sldMk cId="3054077387" sldId="286"/>
            <ac:spMk id="2" creationId="{6AA637D4-568B-815C-14B9-F2CBAEA57DFA}"/>
          </ac:spMkLst>
        </pc:spChg>
        <pc:spChg chg="mod">
          <ac:chgData name="Caroline Moreno" userId="4efd1df7-c1c8-4f96-9d3a-6210b12d3b33" providerId="ADAL" clId="{8B61251B-A9B9-4FA7-B7BF-F4CA2AC49DD7}" dt="2023-11-29T19:53:49.911" v="3356" actId="20577"/>
          <ac:spMkLst>
            <pc:docMk/>
            <pc:sldMk cId="3054077387" sldId="286"/>
            <ac:spMk id="3" creationId="{D1B951BC-A79C-AC78-1DC9-640D34A72699}"/>
          </ac:spMkLst>
        </pc:spChg>
      </pc:sldChg>
      <pc:sldChg chg="addSp delSp modSp new mod modNotesTx">
        <pc:chgData name="Caroline Moreno" userId="4efd1df7-c1c8-4f96-9d3a-6210b12d3b33" providerId="ADAL" clId="{8B61251B-A9B9-4FA7-B7BF-F4CA2AC49DD7}" dt="2023-12-01T20:41:09.028" v="7702" actId="115"/>
        <pc:sldMkLst>
          <pc:docMk/>
          <pc:sldMk cId="4279151158" sldId="287"/>
        </pc:sldMkLst>
        <pc:spChg chg="mod">
          <ac:chgData name="Caroline Moreno" userId="4efd1df7-c1c8-4f96-9d3a-6210b12d3b33" providerId="ADAL" clId="{8B61251B-A9B9-4FA7-B7BF-F4CA2AC49DD7}" dt="2023-11-29T19:41:14.443" v="3144" actId="20577"/>
          <ac:spMkLst>
            <pc:docMk/>
            <pc:sldMk cId="4279151158" sldId="287"/>
            <ac:spMk id="2" creationId="{4B482077-AFAE-A532-B8CB-22B702AB3391}"/>
          </ac:spMkLst>
        </pc:spChg>
        <pc:spChg chg="del">
          <ac:chgData name="Caroline Moreno" userId="4efd1df7-c1c8-4f96-9d3a-6210b12d3b33" providerId="ADAL" clId="{8B61251B-A9B9-4FA7-B7BF-F4CA2AC49DD7}" dt="2023-11-29T19:36:13.076" v="3088"/>
          <ac:spMkLst>
            <pc:docMk/>
            <pc:sldMk cId="4279151158" sldId="287"/>
            <ac:spMk id="3" creationId="{8BF3FCBB-2F85-9502-A01E-62D085D54423}"/>
          </ac:spMkLst>
        </pc:spChg>
        <pc:spChg chg="add del mod">
          <ac:chgData name="Caroline Moreno" userId="4efd1df7-c1c8-4f96-9d3a-6210b12d3b33" providerId="ADAL" clId="{8B61251B-A9B9-4FA7-B7BF-F4CA2AC49DD7}" dt="2023-11-29T19:38:01.854" v="3105" actId="478"/>
          <ac:spMkLst>
            <pc:docMk/>
            <pc:sldMk cId="4279151158" sldId="287"/>
            <ac:spMk id="8" creationId="{78724606-AAEC-2099-6021-0F9887C88CA1}"/>
          </ac:spMkLst>
        </pc:spChg>
        <pc:graphicFrameChg chg="add del mod modGraphic">
          <ac:chgData name="Caroline Moreno" userId="4efd1df7-c1c8-4f96-9d3a-6210b12d3b33" providerId="ADAL" clId="{8B61251B-A9B9-4FA7-B7BF-F4CA2AC49DD7}" dt="2023-11-29T19:37:59.389" v="3104" actId="478"/>
          <ac:graphicFrameMkLst>
            <pc:docMk/>
            <pc:sldMk cId="4279151158" sldId="287"/>
            <ac:graphicFrameMk id="4" creationId="{72D511D5-E6D2-064F-14F8-A6CFC999F4A5}"/>
          </ac:graphicFrameMkLst>
        </pc:graphicFrameChg>
        <pc:graphicFrameChg chg="add del mod modGraphic">
          <ac:chgData name="Caroline Moreno" userId="4efd1df7-c1c8-4f96-9d3a-6210b12d3b33" providerId="ADAL" clId="{8B61251B-A9B9-4FA7-B7BF-F4CA2AC49DD7}" dt="2023-11-29T19:36:20.819" v="3092"/>
          <ac:graphicFrameMkLst>
            <pc:docMk/>
            <pc:sldMk cId="4279151158" sldId="287"/>
            <ac:graphicFrameMk id="5" creationId="{DCE83DB0-EFC3-CF5C-5CE7-21404F882E5E}"/>
          </ac:graphicFrameMkLst>
        </pc:graphicFrameChg>
        <pc:graphicFrameChg chg="add mod modGraphic">
          <ac:chgData name="Caroline Moreno" userId="4efd1df7-c1c8-4f96-9d3a-6210b12d3b33" providerId="ADAL" clId="{8B61251B-A9B9-4FA7-B7BF-F4CA2AC49DD7}" dt="2023-11-29T19:40:58.871" v="3133" actId="14100"/>
          <ac:graphicFrameMkLst>
            <pc:docMk/>
            <pc:sldMk cId="4279151158" sldId="287"/>
            <ac:graphicFrameMk id="6" creationId="{4F01BB54-9B60-37E7-5468-1C11FAE71D0C}"/>
          </ac:graphicFrameMkLst>
        </pc:graphicFrameChg>
      </pc:sldChg>
      <pc:sldChg chg="addSp delSp modSp add mod modNotesTx">
        <pc:chgData name="Caroline Moreno" userId="4efd1df7-c1c8-4f96-9d3a-6210b12d3b33" providerId="ADAL" clId="{8B61251B-A9B9-4FA7-B7BF-F4CA2AC49DD7}" dt="2023-12-01T21:51:13.534" v="9191" actId="6549"/>
        <pc:sldMkLst>
          <pc:docMk/>
          <pc:sldMk cId="1280870730" sldId="288"/>
        </pc:sldMkLst>
        <pc:spChg chg="mod">
          <ac:chgData name="Caroline Moreno" userId="4efd1df7-c1c8-4f96-9d3a-6210b12d3b33" providerId="ADAL" clId="{8B61251B-A9B9-4FA7-B7BF-F4CA2AC49DD7}" dt="2023-11-29T19:41:33.274" v="3158" actId="20577"/>
          <ac:spMkLst>
            <pc:docMk/>
            <pc:sldMk cId="1280870730" sldId="288"/>
            <ac:spMk id="2" creationId="{4B482077-AFAE-A532-B8CB-22B702AB3391}"/>
          </ac:spMkLst>
        </pc:spChg>
        <pc:graphicFrameChg chg="add mod modGraphic">
          <ac:chgData name="Caroline Moreno" userId="4efd1df7-c1c8-4f96-9d3a-6210b12d3b33" providerId="ADAL" clId="{8B61251B-A9B9-4FA7-B7BF-F4CA2AC49DD7}" dt="2023-11-29T19:44:12.306" v="3184" actId="14100"/>
          <ac:graphicFrameMkLst>
            <pc:docMk/>
            <pc:sldMk cId="1280870730" sldId="288"/>
            <ac:graphicFrameMk id="3" creationId="{AE0A3E84-E13F-F3CA-9B2F-D1839CF83DCD}"/>
          </ac:graphicFrameMkLst>
        </pc:graphicFrameChg>
        <pc:graphicFrameChg chg="add mod modGraphic">
          <ac:chgData name="Caroline Moreno" userId="4efd1df7-c1c8-4f96-9d3a-6210b12d3b33" providerId="ADAL" clId="{8B61251B-A9B9-4FA7-B7BF-F4CA2AC49DD7}" dt="2023-11-29T19:44:18.698" v="3186" actId="14100"/>
          <ac:graphicFrameMkLst>
            <pc:docMk/>
            <pc:sldMk cId="1280870730" sldId="288"/>
            <ac:graphicFrameMk id="4" creationId="{A48016F3-7CE8-5829-E36B-1FB371218AC1}"/>
          </ac:graphicFrameMkLst>
        </pc:graphicFrameChg>
        <pc:graphicFrameChg chg="del mod">
          <ac:chgData name="Caroline Moreno" userId="4efd1df7-c1c8-4f96-9d3a-6210b12d3b33" providerId="ADAL" clId="{8B61251B-A9B9-4FA7-B7BF-F4CA2AC49DD7}" dt="2023-11-29T19:41:53.839" v="3160" actId="478"/>
          <ac:graphicFrameMkLst>
            <pc:docMk/>
            <pc:sldMk cId="1280870730" sldId="288"/>
            <ac:graphicFrameMk id="6" creationId="{4F01BB54-9B60-37E7-5468-1C11FAE71D0C}"/>
          </ac:graphicFrameMkLst>
        </pc:graphicFrameChg>
      </pc:sldChg>
      <pc:sldChg chg="modSp new del mod">
        <pc:chgData name="Caroline Moreno" userId="4efd1df7-c1c8-4f96-9d3a-6210b12d3b33" providerId="ADAL" clId="{8B61251B-A9B9-4FA7-B7BF-F4CA2AC49DD7}" dt="2023-11-29T19:35:25.297" v="3085" actId="47"/>
        <pc:sldMkLst>
          <pc:docMk/>
          <pc:sldMk cId="1808667950" sldId="288"/>
        </pc:sldMkLst>
        <pc:spChg chg="mod">
          <ac:chgData name="Caroline Moreno" userId="4efd1df7-c1c8-4f96-9d3a-6210b12d3b33" providerId="ADAL" clId="{8B61251B-A9B9-4FA7-B7BF-F4CA2AC49DD7}" dt="2023-11-29T19:35:15.873" v="3084" actId="108"/>
          <ac:spMkLst>
            <pc:docMk/>
            <pc:sldMk cId="1808667950" sldId="288"/>
            <ac:spMk id="2" creationId="{6104F96B-9282-D0D5-553E-C3BAA28D064D}"/>
          </ac:spMkLst>
        </pc:spChg>
      </pc:sldChg>
      <pc:sldChg chg="modSp new mod modNotesTx">
        <pc:chgData name="Caroline Moreno" userId="4efd1df7-c1c8-4f96-9d3a-6210b12d3b33" providerId="ADAL" clId="{8B61251B-A9B9-4FA7-B7BF-F4CA2AC49DD7}" dt="2023-12-01T21:53:17.414" v="9248" actId="20577"/>
        <pc:sldMkLst>
          <pc:docMk/>
          <pc:sldMk cId="1024394918" sldId="289"/>
        </pc:sldMkLst>
        <pc:spChg chg="mod">
          <ac:chgData name="Caroline Moreno" userId="4efd1df7-c1c8-4f96-9d3a-6210b12d3b33" providerId="ADAL" clId="{8B61251B-A9B9-4FA7-B7BF-F4CA2AC49DD7}" dt="2023-11-29T19:57:57.933" v="3436" actId="108"/>
          <ac:spMkLst>
            <pc:docMk/>
            <pc:sldMk cId="1024394918" sldId="289"/>
            <ac:spMk id="2" creationId="{BAE90250-15B2-A09C-DE14-C1A7354636C9}"/>
          </ac:spMkLst>
        </pc:spChg>
        <pc:spChg chg="mod">
          <ac:chgData name="Caroline Moreno" userId="4efd1df7-c1c8-4f96-9d3a-6210b12d3b33" providerId="ADAL" clId="{8B61251B-A9B9-4FA7-B7BF-F4CA2AC49DD7}" dt="2023-12-01T21:53:13.289" v="9247" actId="948"/>
          <ac:spMkLst>
            <pc:docMk/>
            <pc:sldMk cId="1024394918" sldId="289"/>
            <ac:spMk id="3" creationId="{23F84DC7-D5EA-C8EF-8079-76B02BE10618}"/>
          </ac:spMkLst>
        </pc:spChg>
      </pc:sldChg>
      <pc:sldChg chg="modSp new mod modNotesTx">
        <pc:chgData name="Caroline Moreno" userId="4efd1df7-c1c8-4f96-9d3a-6210b12d3b33" providerId="ADAL" clId="{8B61251B-A9B9-4FA7-B7BF-F4CA2AC49DD7}" dt="2023-12-01T21:59:19.015" v="9338" actId="948"/>
        <pc:sldMkLst>
          <pc:docMk/>
          <pc:sldMk cId="3940987109" sldId="290"/>
        </pc:sldMkLst>
        <pc:spChg chg="mod">
          <ac:chgData name="Caroline Moreno" userId="4efd1df7-c1c8-4f96-9d3a-6210b12d3b33" providerId="ADAL" clId="{8B61251B-A9B9-4FA7-B7BF-F4CA2AC49DD7}" dt="2023-12-01T21:54:44.271" v="9285" actId="108"/>
          <ac:spMkLst>
            <pc:docMk/>
            <pc:sldMk cId="3940987109" sldId="290"/>
            <ac:spMk id="2" creationId="{18335C46-FB58-4CBB-66F9-E2B778642953}"/>
          </ac:spMkLst>
        </pc:spChg>
        <pc:spChg chg="mod">
          <ac:chgData name="Caroline Moreno" userId="4efd1df7-c1c8-4f96-9d3a-6210b12d3b33" providerId="ADAL" clId="{8B61251B-A9B9-4FA7-B7BF-F4CA2AC49DD7}" dt="2023-12-01T21:59:19.015" v="9338" actId="948"/>
          <ac:spMkLst>
            <pc:docMk/>
            <pc:sldMk cId="3940987109" sldId="290"/>
            <ac:spMk id="3" creationId="{C07EE2DC-2C82-3BB5-48E8-E95171030C41}"/>
          </ac:spMkLst>
        </pc:spChg>
      </pc:sldChg>
      <pc:sldChg chg="modSp new mod ord">
        <pc:chgData name="Caroline Moreno" userId="4efd1df7-c1c8-4f96-9d3a-6210b12d3b33" providerId="ADAL" clId="{8B61251B-A9B9-4FA7-B7BF-F4CA2AC49DD7}" dt="2023-11-29T20:04:31.936" v="3666" actId="108"/>
        <pc:sldMkLst>
          <pc:docMk/>
          <pc:sldMk cId="2914021981" sldId="291"/>
        </pc:sldMkLst>
        <pc:spChg chg="mod">
          <ac:chgData name="Caroline Moreno" userId="4efd1df7-c1c8-4f96-9d3a-6210b12d3b33" providerId="ADAL" clId="{8B61251B-A9B9-4FA7-B7BF-F4CA2AC49DD7}" dt="2023-11-29T20:04:31.936" v="3666" actId="108"/>
          <ac:spMkLst>
            <pc:docMk/>
            <pc:sldMk cId="2914021981" sldId="291"/>
            <ac:spMk id="2" creationId="{2F183833-1E16-033B-225A-BFF4CEAB7047}"/>
          </ac:spMkLst>
        </pc:spChg>
        <pc:spChg chg="mod">
          <ac:chgData name="Caroline Moreno" userId="4efd1df7-c1c8-4f96-9d3a-6210b12d3b33" providerId="ADAL" clId="{8B61251B-A9B9-4FA7-B7BF-F4CA2AC49DD7}" dt="2023-11-29T20:04:21.377" v="3663" actId="20577"/>
          <ac:spMkLst>
            <pc:docMk/>
            <pc:sldMk cId="2914021981" sldId="291"/>
            <ac:spMk id="3" creationId="{79FB8598-F229-22EC-137A-C7301BEF460F}"/>
          </ac:spMkLst>
        </pc:spChg>
      </pc:sldChg>
      <pc:sldChg chg="modSp new mod modNotesTx">
        <pc:chgData name="Caroline Moreno" userId="4efd1df7-c1c8-4f96-9d3a-6210b12d3b33" providerId="ADAL" clId="{8B61251B-A9B9-4FA7-B7BF-F4CA2AC49DD7}" dt="2023-12-01T20:47:41.492" v="8008" actId="20577"/>
        <pc:sldMkLst>
          <pc:docMk/>
          <pc:sldMk cId="2754658369" sldId="292"/>
        </pc:sldMkLst>
        <pc:spChg chg="mod">
          <ac:chgData name="Caroline Moreno" userId="4efd1df7-c1c8-4f96-9d3a-6210b12d3b33" providerId="ADAL" clId="{8B61251B-A9B9-4FA7-B7BF-F4CA2AC49DD7}" dt="2023-11-29T20:11:43.747" v="3940" actId="108"/>
          <ac:spMkLst>
            <pc:docMk/>
            <pc:sldMk cId="2754658369" sldId="292"/>
            <ac:spMk id="2" creationId="{6D9A68DD-32DB-5FF0-EB02-2F7B033A48F3}"/>
          </ac:spMkLst>
        </pc:spChg>
        <pc:spChg chg="mod">
          <ac:chgData name="Caroline Moreno" userId="4efd1df7-c1c8-4f96-9d3a-6210b12d3b33" providerId="ADAL" clId="{8B61251B-A9B9-4FA7-B7BF-F4CA2AC49DD7}" dt="2023-12-01T20:47:11.906" v="8006" actId="20577"/>
          <ac:spMkLst>
            <pc:docMk/>
            <pc:sldMk cId="2754658369" sldId="292"/>
            <ac:spMk id="3" creationId="{227FF969-FC30-486B-0EBF-896B144DBBBF}"/>
          </ac:spMkLst>
        </pc:spChg>
      </pc:sldChg>
      <pc:sldChg chg="modSp new mod">
        <pc:chgData name="Caroline Moreno" userId="4efd1df7-c1c8-4f96-9d3a-6210b12d3b33" providerId="ADAL" clId="{8B61251B-A9B9-4FA7-B7BF-F4CA2AC49DD7}" dt="2023-11-29T20:19:43.334" v="4008" actId="20577"/>
        <pc:sldMkLst>
          <pc:docMk/>
          <pc:sldMk cId="1203449168" sldId="293"/>
        </pc:sldMkLst>
        <pc:spChg chg="mod">
          <ac:chgData name="Caroline Moreno" userId="4efd1df7-c1c8-4f96-9d3a-6210b12d3b33" providerId="ADAL" clId="{8B61251B-A9B9-4FA7-B7BF-F4CA2AC49DD7}" dt="2023-11-29T20:19:37.182" v="3998" actId="108"/>
          <ac:spMkLst>
            <pc:docMk/>
            <pc:sldMk cId="1203449168" sldId="293"/>
            <ac:spMk id="2" creationId="{62FC8281-8F04-8219-D373-751D6CDA519B}"/>
          </ac:spMkLst>
        </pc:spChg>
        <pc:spChg chg="mod">
          <ac:chgData name="Caroline Moreno" userId="4efd1df7-c1c8-4f96-9d3a-6210b12d3b33" providerId="ADAL" clId="{8B61251B-A9B9-4FA7-B7BF-F4CA2AC49DD7}" dt="2023-11-29T20:19:43.334" v="4008" actId="20577"/>
          <ac:spMkLst>
            <pc:docMk/>
            <pc:sldMk cId="1203449168" sldId="293"/>
            <ac:spMk id="3" creationId="{28F4602F-EB58-7D44-1509-5DE44238718C}"/>
          </ac:spMkLst>
        </pc:spChg>
      </pc:sldChg>
      <pc:sldChg chg="new del">
        <pc:chgData name="Caroline Moreno" userId="4efd1df7-c1c8-4f96-9d3a-6210b12d3b33" providerId="ADAL" clId="{8B61251B-A9B9-4FA7-B7BF-F4CA2AC49DD7}" dt="2023-11-29T20:20:09.985" v="4010" actId="2696"/>
        <pc:sldMkLst>
          <pc:docMk/>
          <pc:sldMk cId="660137963" sldId="294"/>
        </pc:sldMkLst>
      </pc:sldChg>
      <pc:sldChg chg="modSp new mod ord modNotesTx">
        <pc:chgData name="Caroline Moreno" userId="4efd1df7-c1c8-4f96-9d3a-6210b12d3b33" providerId="ADAL" clId="{8B61251B-A9B9-4FA7-B7BF-F4CA2AC49DD7}" dt="2023-12-01T22:01:51.473" v="9456" actId="403"/>
        <pc:sldMkLst>
          <pc:docMk/>
          <pc:sldMk cId="2828185314" sldId="294"/>
        </pc:sldMkLst>
        <pc:spChg chg="mod">
          <ac:chgData name="Caroline Moreno" userId="4efd1df7-c1c8-4f96-9d3a-6210b12d3b33" providerId="ADAL" clId="{8B61251B-A9B9-4FA7-B7BF-F4CA2AC49DD7}" dt="2023-11-29T20:25:40.833" v="4363" actId="20577"/>
          <ac:spMkLst>
            <pc:docMk/>
            <pc:sldMk cId="2828185314" sldId="294"/>
            <ac:spMk id="2" creationId="{C174E1D9-3A47-B070-D3AB-8F82C0540F07}"/>
          </ac:spMkLst>
        </pc:spChg>
        <pc:spChg chg="mod">
          <ac:chgData name="Caroline Moreno" userId="4efd1df7-c1c8-4f96-9d3a-6210b12d3b33" providerId="ADAL" clId="{8B61251B-A9B9-4FA7-B7BF-F4CA2AC49DD7}" dt="2023-12-01T22:01:51.473" v="9456" actId="403"/>
          <ac:spMkLst>
            <pc:docMk/>
            <pc:sldMk cId="2828185314" sldId="294"/>
            <ac:spMk id="3" creationId="{95D8B3AC-ADD7-DB27-CFDA-40A10F7B5858}"/>
          </ac:spMkLst>
        </pc:spChg>
      </pc:sldChg>
      <pc:sldChg chg="new del ord">
        <pc:chgData name="Caroline Moreno" userId="4efd1df7-c1c8-4f96-9d3a-6210b12d3b33" providerId="ADAL" clId="{8B61251B-A9B9-4FA7-B7BF-F4CA2AC49DD7}" dt="2023-11-29T20:20:16.252" v="4014" actId="47"/>
        <pc:sldMkLst>
          <pc:docMk/>
          <pc:sldMk cId="3028564558" sldId="294"/>
        </pc:sldMkLst>
      </pc:sldChg>
      <pc:sldChg chg="modSp new mod">
        <pc:chgData name="Caroline Moreno" userId="4efd1df7-c1c8-4f96-9d3a-6210b12d3b33" providerId="ADAL" clId="{8B61251B-A9B9-4FA7-B7BF-F4CA2AC49DD7}" dt="2023-12-01T22:02:08.749" v="9457" actId="2711"/>
        <pc:sldMkLst>
          <pc:docMk/>
          <pc:sldMk cId="843108452" sldId="295"/>
        </pc:sldMkLst>
        <pc:spChg chg="mod">
          <ac:chgData name="Caroline Moreno" userId="4efd1df7-c1c8-4f96-9d3a-6210b12d3b33" providerId="ADAL" clId="{8B61251B-A9B9-4FA7-B7BF-F4CA2AC49DD7}" dt="2023-11-29T20:25:37.248" v="4362" actId="20577"/>
          <ac:spMkLst>
            <pc:docMk/>
            <pc:sldMk cId="843108452" sldId="295"/>
            <ac:spMk id="2" creationId="{10C7183E-5B3D-7D15-BB4E-1E8C47F3682B}"/>
          </ac:spMkLst>
        </pc:spChg>
        <pc:spChg chg="mod">
          <ac:chgData name="Caroline Moreno" userId="4efd1df7-c1c8-4f96-9d3a-6210b12d3b33" providerId="ADAL" clId="{8B61251B-A9B9-4FA7-B7BF-F4CA2AC49DD7}" dt="2023-12-01T22:02:08.749" v="9457" actId="2711"/>
          <ac:spMkLst>
            <pc:docMk/>
            <pc:sldMk cId="843108452" sldId="295"/>
            <ac:spMk id="3" creationId="{4FB3C828-3971-D0C3-0101-56A2A01034D6}"/>
          </ac:spMkLst>
        </pc:spChg>
      </pc:sldChg>
      <pc:sldChg chg="modSp new mod">
        <pc:chgData name="Caroline Moreno" userId="4efd1df7-c1c8-4f96-9d3a-6210b12d3b33" providerId="ADAL" clId="{8B61251B-A9B9-4FA7-B7BF-F4CA2AC49DD7}" dt="2023-12-01T22:02:42.556" v="9459" actId="13926"/>
        <pc:sldMkLst>
          <pc:docMk/>
          <pc:sldMk cId="3138582433" sldId="296"/>
        </pc:sldMkLst>
        <pc:spChg chg="mod">
          <ac:chgData name="Caroline Moreno" userId="4efd1df7-c1c8-4f96-9d3a-6210b12d3b33" providerId="ADAL" clId="{8B61251B-A9B9-4FA7-B7BF-F4CA2AC49DD7}" dt="2023-11-29T20:33:14.732" v="4847" actId="27636"/>
          <ac:spMkLst>
            <pc:docMk/>
            <pc:sldMk cId="3138582433" sldId="296"/>
            <ac:spMk id="2" creationId="{1D0E7A75-AB69-4E84-EE06-1C6A7F66DB6C}"/>
          </ac:spMkLst>
        </pc:spChg>
        <pc:spChg chg="mod">
          <ac:chgData name="Caroline Moreno" userId="4efd1df7-c1c8-4f96-9d3a-6210b12d3b33" providerId="ADAL" clId="{8B61251B-A9B9-4FA7-B7BF-F4CA2AC49DD7}" dt="2023-12-01T22:02:42.556" v="9459" actId="13926"/>
          <ac:spMkLst>
            <pc:docMk/>
            <pc:sldMk cId="3138582433" sldId="296"/>
            <ac:spMk id="3" creationId="{B8479C7C-F2FD-AB10-1DFC-131DCA24765A}"/>
          </ac:spMkLst>
        </pc:spChg>
      </pc:sldChg>
      <pc:sldChg chg="modSp new mod">
        <pc:chgData name="Caroline Moreno" userId="4efd1df7-c1c8-4f96-9d3a-6210b12d3b33" providerId="ADAL" clId="{8B61251B-A9B9-4FA7-B7BF-F4CA2AC49DD7}" dt="2023-12-01T22:02:49.149" v="9460" actId="2711"/>
        <pc:sldMkLst>
          <pc:docMk/>
          <pc:sldMk cId="997328833" sldId="297"/>
        </pc:sldMkLst>
        <pc:spChg chg="mod">
          <ac:chgData name="Caroline Moreno" userId="4efd1df7-c1c8-4f96-9d3a-6210b12d3b33" providerId="ADAL" clId="{8B61251B-A9B9-4FA7-B7BF-F4CA2AC49DD7}" dt="2023-11-29T20:41:29.762" v="5211" actId="108"/>
          <ac:spMkLst>
            <pc:docMk/>
            <pc:sldMk cId="997328833" sldId="297"/>
            <ac:spMk id="2" creationId="{5F4AED87-03D5-C586-3A75-4BAD95B7375C}"/>
          </ac:spMkLst>
        </pc:spChg>
        <pc:spChg chg="mod">
          <ac:chgData name="Caroline Moreno" userId="4efd1df7-c1c8-4f96-9d3a-6210b12d3b33" providerId="ADAL" clId="{8B61251B-A9B9-4FA7-B7BF-F4CA2AC49DD7}" dt="2023-12-01T22:02:49.149" v="9460" actId="2711"/>
          <ac:spMkLst>
            <pc:docMk/>
            <pc:sldMk cId="997328833" sldId="297"/>
            <ac:spMk id="3" creationId="{EFB30FBF-8C4D-6399-46C4-88353B135A32}"/>
          </ac:spMkLst>
        </pc:spChg>
      </pc:sldChg>
      <pc:sldChg chg="modSp new mod ord modNotesTx">
        <pc:chgData name="Caroline Moreno" userId="4efd1df7-c1c8-4f96-9d3a-6210b12d3b33" providerId="ADAL" clId="{8B61251B-A9B9-4FA7-B7BF-F4CA2AC49DD7}" dt="2023-12-01T21:08:41.200" v="8234" actId="20577"/>
        <pc:sldMkLst>
          <pc:docMk/>
          <pc:sldMk cId="3547398384" sldId="298"/>
        </pc:sldMkLst>
        <pc:spChg chg="mod">
          <ac:chgData name="Caroline Moreno" userId="4efd1df7-c1c8-4f96-9d3a-6210b12d3b33" providerId="ADAL" clId="{8B61251B-A9B9-4FA7-B7BF-F4CA2AC49DD7}" dt="2023-11-29T20:42:58.366" v="5279" actId="20577"/>
          <ac:spMkLst>
            <pc:docMk/>
            <pc:sldMk cId="3547398384" sldId="298"/>
            <ac:spMk id="2" creationId="{902B8F20-5781-3B7C-9529-26BC75238DFD}"/>
          </ac:spMkLst>
        </pc:spChg>
        <pc:spChg chg="mod">
          <ac:chgData name="Caroline Moreno" userId="4efd1df7-c1c8-4f96-9d3a-6210b12d3b33" providerId="ADAL" clId="{8B61251B-A9B9-4FA7-B7BF-F4CA2AC49DD7}" dt="2023-12-01T20:52:33.959" v="8162" actId="20577"/>
          <ac:spMkLst>
            <pc:docMk/>
            <pc:sldMk cId="3547398384" sldId="298"/>
            <ac:spMk id="3" creationId="{27FAD28D-181A-00B6-F7D5-1358C482B288}"/>
          </ac:spMkLst>
        </pc:spChg>
      </pc:sldChg>
      <pc:sldChg chg="modSp new mod">
        <pc:chgData name="Caroline Moreno" userId="4efd1df7-c1c8-4f96-9d3a-6210b12d3b33" providerId="ADAL" clId="{8B61251B-A9B9-4FA7-B7BF-F4CA2AC49DD7}" dt="2023-11-29T20:42:07.036" v="5256" actId="108"/>
        <pc:sldMkLst>
          <pc:docMk/>
          <pc:sldMk cId="400069058" sldId="299"/>
        </pc:sldMkLst>
        <pc:spChg chg="mod">
          <ac:chgData name="Caroline Moreno" userId="4efd1df7-c1c8-4f96-9d3a-6210b12d3b33" providerId="ADAL" clId="{8B61251B-A9B9-4FA7-B7BF-F4CA2AC49DD7}" dt="2023-11-29T20:42:07.036" v="5256" actId="108"/>
          <ac:spMkLst>
            <pc:docMk/>
            <pc:sldMk cId="400069058" sldId="299"/>
            <ac:spMk id="2" creationId="{BDAA47AD-3210-C300-D3A2-1F1CD4BEDDCF}"/>
          </ac:spMkLst>
        </pc:spChg>
        <pc:spChg chg="mod">
          <ac:chgData name="Caroline Moreno" userId="4efd1df7-c1c8-4f96-9d3a-6210b12d3b33" providerId="ADAL" clId="{8B61251B-A9B9-4FA7-B7BF-F4CA2AC49DD7}" dt="2023-11-29T20:41:59.061" v="5255" actId="20577"/>
          <ac:spMkLst>
            <pc:docMk/>
            <pc:sldMk cId="400069058" sldId="299"/>
            <ac:spMk id="3" creationId="{358F52B7-34C6-B2A3-5564-1E1F1A8DA6A4}"/>
          </ac:spMkLst>
        </pc:spChg>
      </pc:sldChg>
      <pc:sldChg chg="modSp new mod ord">
        <pc:chgData name="Caroline Moreno" userId="4efd1df7-c1c8-4f96-9d3a-6210b12d3b33" providerId="ADAL" clId="{8B61251B-A9B9-4FA7-B7BF-F4CA2AC49DD7}" dt="2023-12-01T21:16:58.254" v="8569" actId="27636"/>
        <pc:sldMkLst>
          <pc:docMk/>
          <pc:sldMk cId="2013446812" sldId="300"/>
        </pc:sldMkLst>
        <pc:spChg chg="mod">
          <ac:chgData name="Caroline Moreno" userId="4efd1df7-c1c8-4f96-9d3a-6210b12d3b33" providerId="ADAL" clId="{8B61251B-A9B9-4FA7-B7BF-F4CA2AC49DD7}" dt="2023-11-29T20:58:16.701" v="6157" actId="20577"/>
          <ac:spMkLst>
            <pc:docMk/>
            <pc:sldMk cId="2013446812" sldId="300"/>
            <ac:spMk id="2" creationId="{E31B34DF-608C-6784-D8C6-20F624D66C12}"/>
          </ac:spMkLst>
        </pc:spChg>
        <pc:spChg chg="mod">
          <ac:chgData name="Caroline Moreno" userId="4efd1df7-c1c8-4f96-9d3a-6210b12d3b33" providerId="ADAL" clId="{8B61251B-A9B9-4FA7-B7BF-F4CA2AC49DD7}" dt="2023-12-01T21:16:58.254" v="8569" actId="27636"/>
          <ac:spMkLst>
            <pc:docMk/>
            <pc:sldMk cId="2013446812" sldId="300"/>
            <ac:spMk id="3" creationId="{E8ACC551-F074-A701-BDB6-168B24BA90C9}"/>
          </ac:spMkLst>
        </pc:spChg>
      </pc:sldChg>
      <pc:sldChg chg="modSp new mod">
        <pc:chgData name="Caroline Moreno" userId="4efd1df7-c1c8-4f96-9d3a-6210b12d3b33" providerId="ADAL" clId="{8B61251B-A9B9-4FA7-B7BF-F4CA2AC49DD7}" dt="2023-11-29T21:00:19.892" v="6569" actId="20577"/>
        <pc:sldMkLst>
          <pc:docMk/>
          <pc:sldMk cId="3367425559" sldId="301"/>
        </pc:sldMkLst>
        <pc:spChg chg="mod">
          <ac:chgData name="Caroline Moreno" userId="4efd1df7-c1c8-4f96-9d3a-6210b12d3b33" providerId="ADAL" clId="{8B61251B-A9B9-4FA7-B7BF-F4CA2AC49DD7}" dt="2023-11-29T21:00:19.892" v="6569" actId="20577"/>
          <ac:spMkLst>
            <pc:docMk/>
            <pc:sldMk cId="3367425559" sldId="301"/>
            <ac:spMk id="2" creationId="{10F6DF05-55A0-AC81-BC0D-3E1D72D63E07}"/>
          </ac:spMkLst>
        </pc:spChg>
        <pc:spChg chg="mod">
          <ac:chgData name="Caroline Moreno" userId="4efd1df7-c1c8-4f96-9d3a-6210b12d3b33" providerId="ADAL" clId="{8B61251B-A9B9-4FA7-B7BF-F4CA2AC49DD7}" dt="2023-11-29T20:57:54.482" v="6143" actId="20577"/>
          <ac:spMkLst>
            <pc:docMk/>
            <pc:sldMk cId="3367425559" sldId="301"/>
            <ac:spMk id="3" creationId="{2D448C97-7451-2638-EF23-86543FD6050C}"/>
          </ac:spMkLst>
        </pc:spChg>
      </pc:sldChg>
      <pc:sldChg chg="addSp delSp modSp new mod modNotesTx">
        <pc:chgData name="Caroline Moreno" userId="4efd1df7-c1c8-4f96-9d3a-6210b12d3b33" providerId="ADAL" clId="{8B61251B-A9B9-4FA7-B7BF-F4CA2AC49DD7}" dt="2023-12-01T21:20:03.864" v="8646" actId="21"/>
        <pc:sldMkLst>
          <pc:docMk/>
          <pc:sldMk cId="513962021" sldId="302"/>
        </pc:sldMkLst>
        <pc:spChg chg="mod">
          <ac:chgData name="Caroline Moreno" userId="4efd1df7-c1c8-4f96-9d3a-6210b12d3b33" providerId="ADAL" clId="{8B61251B-A9B9-4FA7-B7BF-F4CA2AC49DD7}" dt="2023-11-29T21:01:48.921" v="6596" actId="20577"/>
          <ac:spMkLst>
            <pc:docMk/>
            <pc:sldMk cId="513962021" sldId="302"/>
            <ac:spMk id="2" creationId="{14A420CE-BB67-8EEB-95BB-9D998396CEC3}"/>
          </ac:spMkLst>
        </pc:spChg>
        <pc:spChg chg="mod">
          <ac:chgData name="Caroline Moreno" userId="4efd1df7-c1c8-4f96-9d3a-6210b12d3b33" providerId="ADAL" clId="{8B61251B-A9B9-4FA7-B7BF-F4CA2AC49DD7}" dt="2023-12-01T21:18:56.362" v="8644" actId="20577"/>
          <ac:spMkLst>
            <pc:docMk/>
            <pc:sldMk cId="513962021" sldId="302"/>
            <ac:spMk id="3" creationId="{63B04F4F-94E6-B18A-B015-68E570D6B543}"/>
          </ac:spMkLst>
        </pc:spChg>
        <pc:picChg chg="add del">
          <ac:chgData name="Caroline Moreno" userId="4efd1df7-c1c8-4f96-9d3a-6210b12d3b33" providerId="ADAL" clId="{8B61251B-A9B9-4FA7-B7BF-F4CA2AC49DD7}" dt="2023-12-01T21:20:03.864" v="8646" actId="21"/>
          <ac:picMkLst>
            <pc:docMk/>
            <pc:sldMk cId="513962021" sldId="302"/>
            <ac:picMk id="5" creationId="{86383A29-0587-8EE2-F2B0-E2EBBD4AFC96}"/>
          </ac:picMkLst>
        </pc:picChg>
      </pc:sldChg>
      <pc:sldChg chg="modSp new mod ord">
        <pc:chgData name="Caroline Moreno" userId="4efd1df7-c1c8-4f96-9d3a-6210b12d3b33" providerId="ADAL" clId="{8B61251B-A9B9-4FA7-B7BF-F4CA2AC49DD7}" dt="2023-12-01T21:22:01.699" v="8660"/>
        <pc:sldMkLst>
          <pc:docMk/>
          <pc:sldMk cId="4004668760" sldId="303"/>
        </pc:sldMkLst>
        <pc:spChg chg="mod">
          <ac:chgData name="Caroline Moreno" userId="4efd1df7-c1c8-4f96-9d3a-6210b12d3b33" providerId="ADAL" clId="{8B61251B-A9B9-4FA7-B7BF-F4CA2AC49DD7}" dt="2023-12-01T21:13:47.060" v="8382" actId="20577"/>
          <ac:spMkLst>
            <pc:docMk/>
            <pc:sldMk cId="4004668760" sldId="303"/>
            <ac:spMk id="2" creationId="{537AA2F7-9E71-C555-80AB-C7AC00A2C2F8}"/>
          </ac:spMkLst>
        </pc:spChg>
        <pc:spChg chg="mod">
          <ac:chgData name="Caroline Moreno" userId="4efd1df7-c1c8-4f96-9d3a-6210b12d3b33" providerId="ADAL" clId="{8B61251B-A9B9-4FA7-B7BF-F4CA2AC49DD7}" dt="2023-12-01T21:13:54.008" v="8383" actId="14100"/>
          <ac:spMkLst>
            <pc:docMk/>
            <pc:sldMk cId="4004668760" sldId="303"/>
            <ac:spMk id="3" creationId="{72F71E0B-6D80-D47F-B791-92E248AF43C6}"/>
          </ac:spMkLst>
        </pc:spChg>
      </pc:sldChg>
      <pc:sldChg chg="modSp new mod modNotesTx">
        <pc:chgData name="Caroline Moreno" userId="4efd1df7-c1c8-4f96-9d3a-6210b12d3b33" providerId="ADAL" clId="{8B61251B-A9B9-4FA7-B7BF-F4CA2AC49DD7}" dt="2023-12-06T18:54:35.730" v="9483" actId="6549"/>
        <pc:sldMkLst>
          <pc:docMk/>
          <pc:sldMk cId="2566013925" sldId="304"/>
        </pc:sldMkLst>
        <pc:spChg chg="mod">
          <ac:chgData name="Caroline Moreno" userId="4efd1df7-c1c8-4f96-9d3a-6210b12d3b33" providerId="ADAL" clId="{8B61251B-A9B9-4FA7-B7BF-F4CA2AC49DD7}" dt="2023-12-01T21:24:40.524" v="8714" actId="108"/>
          <ac:spMkLst>
            <pc:docMk/>
            <pc:sldMk cId="2566013925" sldId="304"/>
            <ac:spMk id="2" creationId="{70308093-1FFD-F94B-0FA2-E27392289BC8}"/>
          </ac:spMkLst>
        </pc:spChg>
        <pc:spChg chg="mod">
          <ac:chgData name="Caroline Moreno" userId="4efd1df7-c1c8-4f96-9d3a-6210b12d3b33" providerId="ADAL" clId="{8B61251B-A9B9-4FA7-B7BF-F4CA2AC49DD7}" dt="2023-12-01T21:25:09.451" v="8819" actId="20577"/>
          <ac:spMkLst>
            <pc:docMk/>
            <pc:sldMk cId="2566013925" sldId="304"/>
            <ac:spMk id="3" creationId="{77454D20-1828-9467-C80F-F117EFDBC336}"/>
          </ac:spMkLst>
        </pc:spChg>
      </pc:sldChg>
    </pc:docChg>
  </pc:docChgLst>
  <pc:docChgLst>
    <pc:chgData name="Caroline Moreno" userId="4efd1df7-c1c8-4f96-9d3a-6210b12d3b33" providerId="ADAL" clId="{0A8ECCAB-5209-4F11-9922-C36EA3BDB4AE}"/>
    <pc:docChg chg="undo custSel modSld">
      <pc:chgData name="Caroline Moreno" userId="4efd1df7-c1c8-4f96-9d3a-6210b12d3b33" providerId="ADAL" clId="{0A8ECCAB-5209-4F11-9922-C36EA3BDB4AE}" dt="2023-12-12T17:29:13.379" v="628" actId="20577"/>
      <pc:docMkLst>
        <pc:docMk/>
      </pc:docMkLst>
      <pc:sldChg chg="modNotesTx">
        <pc:chgData name="Caroline Moreno" userId="4efd1df7-c1c8-4f96-9d3a-6210b12d3b33" providerId="ADAL" clId="{0A8ECCAB-5209-4F11-9922-C36EA3BDB4AE}" dt="2023-12-11T18:53:48.360" v="13" actId="20577"/>
        <pc:sldMkLst>
          <pc:docMk/>
          <pc:sldMk cId="2247260329" sldId="257"/>
        </pc:sldMkLst>
      </pc:sldChg>
      <pc:sldChg chg="modNotesTx">
        <pc:chgData name="Caroline Moreno" userId="4efd1df7-c1c8-4f96-9d3a-6210b12d3b33" providerId="ADAL" clId="{0A8ECCAB-5209-4F11-9922-C36EA3BDB4AE}" dt="2023-12-11T18:54:35.215" v="21" actId="20577"/>
        <pc:sldMkLst>
          <pc:docMk/>
          <pc:sldMk cId="2218883281" sldId="258"/>
        </pc:sldMkLst>
      </pc:sldChg>
      <pc:sldChg chg="modNotesTx">
        <pc:chgData name="Caroline Moreno" userId="4efd1df7-c1c8-4f96-9d3a-6210b12d3b33" providerId="ADAL" clId="{0A8ECCAB-5209-4F11-9922-C36EA3BDB4AE}" dt="2023-12-12T17:29:13.379" v="628" actId="20577"/>
        <pc:sldMkLst>
          <pc:docMk/>
          <pc:sldMk cId="3797406748" sldId="259"/>
        </pc:sldMkLst>
      </pc:sldChg>
      <pc:sldChg chg="modNotesTx">
        <pc:chgData name="Caroline Moreno" userId="4efd1df7-c1c8-4f96-9d3a-6210b12d3b33" providerId="ADAL" clId="{0A8ECCAB-5209-4F11-9922-C36EA3BDB4AE}" dt="2023-12-11T18:56:14.096" v="80" actId="20577"/>
        <pc:sldMkLst>
          <pc:docMk/>
          <pc:sldMk cId="2424806410" sldId="271"/>
        </pc:sldMkLst>
      </pc:sldChg>
      <pc:sldChg chg="modSp mod modNotesTx">
        <pc:chgData name="Caroline Moreno" userId="4efd1df7-c1c8-4f96-9d3a-6210b12d3b33" providerId="ADAL" clId="{0A8ECCAB-5209-4F11-9922-C36EA3BDB4AE}" dt="2023-12-11T19:17:56.674" v="578" actId="6549"/>
        <pc:sldMkLst>
          <pc:docMk/>
          <pc:sldMk cId="3704648307" sldId="275"/>
        </pc:sldMkLst>
        <pc:spChg chg="mod">
          <ac:chgData name="Caroline Moreno" userId="4efd1df7-c1c8-4f96-9d3a-6210b12d3b33" providerId="ADAL" clId="{0A8ECCAB-5209-4F11-9922-C36EA3BDB4AE}" dt="2023-12-11T19:17:56.674" v="578" actId="6549"/>
          <ac:spMkLst>
            <pc:docMk/>
            <pc:sldMk cId="3704648307" sldId="275"/>
            <ac:spMk id="2" creationId="{B9FFDCC7-8D80-E027-78EC-714EF44428C3}"/>
          </ac:spMkLst>
        </pc:spChg>
      </pc:sldChg>
      <pc:sldChg chg="modNotesTx">
        <pc:chgData name="Caroline Moreno" userId="4efd1df7-c1c8-4f96-9d3a-6210b12d3b33" providerId="ADAL" clId="{0A8ECCAB-5209-4F11-9922-C36EA3BDB4AE}" dt="2023-12-11T18:56:33.235" v="82" actId="6549"/>
        <pc:sldMkLst>
          <pc:docMk/>
          <pc:sldMk cId="2987192060" sldId="276"/>
        </pc:sldMkLst>
      </pc:sldChg>
      <pc:sldChg chg="addSp delSp modSp mod modNotesTx">
        <pc:chgData name="Caroline Moreno" userId="4efd1df7-c1c8-4f96-9d3a-6210b12d3b33" providerId="ADAL" clId="{0A8ECCAB-5209-4F11-9922-C36EA3BDB4AE}" dt="2023-12-11T19:01:43.812" v="154" actId="5793"/>
        <pc:sldMkLst>
          <pc:docMk/>
          <pc:sldMk cId="2252708945" sldId="277"/>
        </pc:sldMkLst>
        <pc:spChg chg="mod">
          <ac:chgData name="Caroline Moreno" userId="4efd1df7-c1c8-4f96-9d3a-6210b12d3b33" providerId="ADAL" clId="{0A8ECCAB-5209-4F11-9922-C36EA3BDB4AE}" dt="2023-12-11T19:01:18.519" v="152" actId="114"/>
          <ac:spMkLst>
            <pc:docMk/>
            <pc:sldMk cId="2252708945" sldId="277"/>
            <ac:spMk id="2" creationId="{B7CFD965-24E2-F058-D581-2397B99264D1}"/>
          </ac:spMkLst>
        </pc:spChg>
        <pc:spChg chg="del mod">
          <ac:chgData name="Caroline Moreno" userId="4efd1df7-c1c8-4f96-9d3a-6210b12d3b33" providerId="ADAL" clId="{0A8ECCAB-5209-4F11-9922-C36EA3BDB4AE}" dt="2023-12-11T19:01:38.815" v="153" actId="478"/>
          <ac:spMkLst>
            <pc:docMk/>
            <pc:sldMk cId="2252708945" sldId="277"/>
            <ac:spMk id="3" creationId="{F66D7CDE-1C80-5681-09F9-AECB0A1E12B2}"/>
          </ac:spMkLst>
        </pc:spChg>
        <pc:spChg chg="add mod">
          <ac:chgData name="Caroline Moreno" userId="4efd1df7-c1c8-4f96-9d3a-6210b12d3b33" providerId="ADAL" clId="{0A8ECCAB-5209-4F11-9922-C36EA3BDB4AE}" dt="2023-12-11T18:59:15.636" v="129"/>
          <ac:spMkLst>
            <pc:docMk/>
            <pc:sldMk cId="2252708945" sldId="277"/>
            <ac:spMk id="4" creationId="{3EE9546F-CF01-8A38-B193-A05B4003F5AD}"/>
          </ac:spMkLst>
        </pc:spChg>
        <pc:picChg chg="add mod">
          <ac:chgData name="Caroline Moreno" userId="4efd1df7-c1c8-4f96-9d3a-6210b12d3b33" providerId="ADAL" clId="{0A8ECCAB-5209-4F11-9922-C36EA3BDB4AE}" dt="2023-12-11T18:59:15.636" v="129"/>
          <ac:picMkLst>
            <pc:docMk/>
            <pc:sldMk cId="2252708945" sldId="277"/>
            <ac:picMk id="5" creationId="{49A359B0-7534-C9EA-CE44-4AF0611967B9}"/>
          </ac:picMkLst>
        </pc:picChg>
      </pc:sldChg>
      <pc:sldChg chg="modSp mod modNotesTx">
        <pc:chgData name="Caroline Moreno" userId="4efd1df7-c1c8-4f96-9d3a-6210b12d3b33" providerId="ADAL" clId="{0A8ECCAB-5209-4F11-9922-C36EA3BDB4AE}" dt="2023-12-11T19:00:16.332" v="141"/>
        <pc:sldMkLst>
          <pc:docMk/>
          <pc:sldMk cId="2171856702" sldId="279"/>
        </pc:sldMkLst>
        <pc:spChg chg="mod">
          <ac:chgData name="Caroline Moreno" userId="4efd1df7-c1c8-4f96-9d3a-6210b12d3b33" providerId="ADAL" clId="{0A8ECCAB-5209-4F11-9922-C36EA3BDB4AE}" dt="2023-12-11T19:00:07.726" v="140" actId="20577"/>
          <ac:spMkLst>
            <pc:docMk/>
            <pc:sldMk cId="2171856702" sldId="279"/>
            <ac:spMk id="3" creationId="{9632DC57-2F28-D7FF-124D-CA03FA61EBD7}"/>
          </ac:spMkLst>
        </pc:spChg>
      </pc:sldChg>
      <pc:sldChg chg="modNotesTx">
        <pc:chgData name="Caroline Moreno" userId="4efd1df7-c1c8-4f96-9d3a-6210b12d3b33" providerId="ADAL" clId="{0A8ECCAB-5209-4F11-9922-C36EA3BDB4AE}" dt="2023-12-11T19:03:46.489" v="277" actId="20577"/>
        <pc:sldMkLst>
          <pc:docMk/>
          <pc:sldMk cId="3145242750" sldId="280"/>
        </pc:sldMkLst>
      </pc:sldChg>
      <pc:sldChg chg="modNotesTx">
        <pc:chgData name="Caroline Moreno" userId="4efd1df7-c1c8-4f96-9d3a-6210b12d3b33" providerId="ADAL" clId="{0A8ECCAB-5209-4F11-9922-C36EA3BDB4AE}" dt="2023-12-11T19:05:07.178" v="431" actId="20577"/>
        <pc:sldMkLst>
          <pc:docMk/>
          <pc:sldMk cId="1329634742" sldId="281"/>
        </pc:sldMkLst>
      </pc:sldChg>
      <pc:sldChg chg="modSp mod modNotesTx">
        <pc:chgData name="Caroline Moreno" userId="4efd1df7-c1c8-4f96-9d3a-6210b12d3b33" providerId="ADAL" clId="{0A8ECCAB-5209-4F11-9922-C36EA3BDB4AE}" dt="2023-12-11T19:18:09.354" v="580" actId="6549"/>
        <pc:sldMkLst>
          <pc:docMk/>
          <pc:sldMk cId="3372762838" sldId="283"/>
        </pc:sldMkLst>
        <pc:spChg chg="mod">
          <ac:chgData name="Caroline Moreno" userId="4efd1df7-c1c8-4f96-9d3a-6210b12d3b33" providerId="ADAL" clId="{0A8ECCAB-5209-4F11-9922-C36EA3BDB4AE}" dt="2023-12-11T19:18:09.354" v="580" actId="6549"/>
          <ac:spMkLst>
            <pc:docMk/>
            <pc:sldMk cId="3372762838" sldId="283"/>
            <ac:spMk id="2" creationId="{E2F84E7E-9967-222C-98D8-A5E4B90908CE}"/>
          </ac:spMkLst>
        </pc:spChg>
      </pc:sldChg>
      <pc:sldChg chg="modSp mod">
        <pc:chgData name="Caroline Moreno" userId="4efd1df7-c1c8-4f96-9d3a-6210b12d3b33" providerId="ADAL" clId="{0A8ECCAB-5209-4F11-9922-C36EA3BDB4AE}" dt="2023-12-11T19:18:20.699" v="582" actId="6549"/>
        <pc:sldMkLst>
          <pc:docMk/>
          <pc:sldMk cId="1024394918" sldId="289"/>
        </pc:sldMkLst>
        <pc:spChg chg="mod">
          <ac:chgData name="Caroline Moreno" userId="4efd1df7-c1c8-4f96-9d3a-6210b12d3b33" providerId="ADAL" clId="{0A8ECCAB-5209-4F11-9922-C36EA3BDB4AE}" dt="2023-12-11T19:18:20.699" v="582" actId="6549"/>
          <ac:spMkLst>
            <pc:docMk/>
            <pc:sldMk cId="1024394918" sldId="289"/>
            <ac:spMk id="2" creationId="{BAE90250-15B2-A09C-DE14-C1A7354636C9}"/>
          </ac:spMkLst>
        </pc:spChg>
      </pc:sldChg>
      <pc:sldChg chg="modNotesTx">
        <pc:chgData name="Caroline Moreno" userId="4efd1df7-c1c8-4f96-9d3a-6210b12d3b33" providerId="ADAL" clId="{0A8ECCAB-5209-4F11-9922-C36EA3BDB4AE}" dt="2023-12-11T19:07:47.047" v="481" actId="12"/>
        <pc:sldMkLst>
          <pc:docMk/>
          <pc:sldMk cId="3940987109" sldId="290"/>
        </pc:sldMkLst>
      </pc:sldChg>
      <pc:sldChg chg="modNotesTx">
        <pc:chgData name="Caroline Moreno" userId="4efd1df7-c1c8-4f96-9d3a-6210b12d3b33" providerId="ADAL" clId="{0A8ECCAB-5209-4F11-9922-C36EA3BDB4AE}" dt="2023-12-11T19:08:11.967" v="507" actId="115"/>
        <pc:sldMkLst>
          <pc:docMk/>
          <pc:sldMk cId="2754658369" sldId="292"/>
        </pc:sldMkLst>
      </pc:sldChg>
      <pc:sldChg chg="modSp mod modNotesTx">
        <pc:chgData name="Caroline Moreno" userId="4efd1df7-c1c8-4f96-9d3a-6210b12d3b33" providerId="ADAL" clId="{0A8ECCAB-5209-4F11-9922-C36EA3BDB4AE}" dt="2023-12-11T19:18:28.883" v="584" actId="6549"/>
        <pc:sldMkLst>
          <pc:docMk/>
          <pc:sldMk cId="2828185314" sldId="294"/>
        </pc:sldMkLst>
        <pc:spChg chg="mod">
          <ac:chgData name="Caroline Moreno" userId="4efd1df7-c1c8-4f96-9d3a-6210b12d3b33" providerId="ADAL" clId="{0A8ECCAB-5209-4F11-9922-C36EA3BDB4AE}" dt="2023-12-11T19:18:28.883" v="584" actId="6549"/>
          <ac:spMkLst>
            <pc:docMk/>
            <pc:sldMk cId="2828185314" sldId="294"/>
            <ac:spMk id="2" creationId="{C174E1D9-3A47-B070-D3AB-8F82C0540F07}"/>
          </ac:spMkLst>
        </pc:spChg>
      </pc:sldChg>
      <pc:sldChg chg="modSp mod">
        <pc:chgData name="Caroline Moreno" userId="4efd1df7-c1c8-4f96-9d3a-6210b12d3b33" providerId="ADAL" clId="{0A8ECCAB-5209-4F11-9922-C36EA3BDB4AE}" dt="2023-12-11T19:18:33.526" v="586" actId="6549"/>
        <pc:sldMkLst>
          <pc:docMk/>
          <pc:sldMk cId="843108452" sldId="295"/>
        </pc:sldMkLst>
        <pc:spChg chg="mod">
          <ac:chgData name="Caroline Moreno" userId="4efd1df7-c1c8-4f96-9d3a-6210b12d3b33" providerId="ADAL" clId="{0A8ECCAB-5209-4F11-9922-C36EA3BDB4AE}" dt="2023-12-11T19:18:33.526" v="586" actId="6549"/>
          <ac:spMkLst>
            <pc:docMk/>
            <pc:sldMk cId="843108452" sldId="295"/>
            <ac:spMk id="2" creationId="{10C7183E-5B3D-7D15-BB4E-1E8C47F3682B}"/>
          </ac:spMkLst>
        </pc:spChg>
      </pc:sldChg>
      <pc:sldChg chg="modSp mod">
        <pc:chgData name="Caroline Moreno" userId="4efd1df7-c1c8-4f96-9d3a-6210b12d3b33" providerId="ADAL" clId="{0A8ECCAB-5209-4F11-9922-C36EA3BDB4AE}" dt="2023-12-11T19:18:38.500" v="588" actId="6549"/>
        <pc:sldMkLst>
          <pc:docMk/>
          <pc:sldMk cId="3138582433" sldId="296"/>
        </pc:sldMkLst>
        <pc:spChg chg="mod">
          <ac:chgData name="Caroline Moreno" userId="4efd1df7-c1c8-4f96-9d3a-6210b12d3b33" providerId="ADAL" clId="{0A8ECCAB-5209-4F11-9922-C36EA3BDB4AE}" dt="2023-12-11T19:18:38.500" v="588" actId="6549"/>
          <ac:spMkLst>
            <pc:docMk/>
            <pc:sldMk cId="3138582433" sldId="296"/>
            <ac:spMk id="2" creationId="{1D0E7A75-AB69-4E84-EE06-1C6A7F66DB6C}"/>
          </ac:spMkLst>
        </pc:spChg>
      </pc:sldChg>
      <pc:sldChg chg="modNotesTx">
        <pc:chgData name="Caroline Moreno" userId="4efd1df7-c1c8-4f96-9d3a-6210b12d3b33" providerId="ADAL" clId="{0A8ECCAB-5209-4F11-9922-C36EA3BDB4AE}" dt="2023-12-11T19:13:37.745" v="552" actId="12"/>
        <pc:sldMkLst>
          <pc:docMk/>
          <pc:sldMk cId="3547398384" sldId="298"/>
        </pc:sldMkLst>
      </pc:sldChg>
      <pc:sldChg chg="modSp mod">
        <pc:chgData name="Caroline Moreno" userId="4efd1df7-c1c8-4f96-9d3a-6210b12d3b33" providerId="ADAL" clId="{0A8ECCAB-5209-4F11-9922-C36EA3BDB4AE}" dt="2023-12-11T18:30:59.855" v="1" actId="108"/>
        <pc:sldMkLst>
          <pc:docMk/>
          <pc:sldMk cId="2013446812" sldId="300"/>
        </pc:sldMkLst>
        <pc:spChg chg="mod">
          <ac:chgData name="Caroline Moreno" userId="4efd1df7-c1c8-4f96-9d3a-6210b12d3b33" providerId="ADAL" clId="{0A8ECCAB-5209-4F11-9922-C36EA3BDB4AE}" dt="2023-12-11T18:30:59.855" v="1" actId="108"/>
          <ac:spMkLst>
            <pc:docMk/>
            <pc:sldMk cId="2013446812" sldId="300"/>
            <ac:spMk id="2" creationId="{E31B34DF-608C-6784-D8C6-20F624D66C12}"/>
          </ac:spMkLst>
        </pc:spChg>
      </pc:sldChg>
      <pc:sldChg chg="modSp mod modNotesTx">
        <pc:chgData name="Caroline Moreno" userId="4efd1df7-c1c8-4f96-9d3a-6210b12d3b33" providerId="ADAL" clId="{0A8ECCAB-5209-4F11-9922-C36EA3BDB4AE}" dt="2023-12-11T19:13:59.522" v="576" actId="20577"/>
        <pc:sldMkLst>
          <pc:docMk/>
          <pc:sldMk cId="513962021" sldId="302"/>
        </pc:sldMkLst>
        <pc:spChg chg="mod">
          <ac:chgData name="Caroline Moreno" userId="4efd1df7-c1c8-4f96-9d3a-6210b12d3b33" providerId="ADAL" clId="{0A8ECCAB-5209-4F11-9922-C36EA3BDB4AE}" dt="2023-12-11T18:31:02.020" v="2" actId="108"/>
          <ac:spMkLst>
            <pc:docMk/>
            <pc:sldMk cId="513962021" sldId="302"/>
            <ac:spMk id="2" creationId="{14A420CE-BB67-8EEB-95BB-9D998396CEC3}"/>
          </ac:spMkLst>
        </pc:spChg>
      </pc:sldChg>
      <pc:sldChg chg="modSp mod">
        <pc:chgData name="Caroline Moreno" userId="4efd1df7-c1c8-4f96-9d3a-6210b12d3b33" providerId="ADAL" clId="{0A8ECCAB-5209-4F11-9922-C36EA3BDB4AE}" dt="2023-12-11T20:04:50.508" v="589" actId="2711"/>
        <pc:sldMkLst>
          <pc:docMk/>
          <pc:sldMk cId="4004668760" sldId="303"/>
        </pc:sldMkLst>
        <pc:spChg chg="mod">
          <ac:chgData name="Caroline Moreno" userId="4efd1df7-c1c8-4f96-9d3a-6210b12d3b33" providerId="ADAL" clId="{0A8ECCAB-5209-4F11-9922-C36EA3BDB4AE}" dt="2023-12-11T20:04:50.508" v="589" actId="2711"/>
          <ac:spMkLst>
            <pc:docMk/>
            <pc:sldMk cId="4004668760" sldId="303"/>
            <ac:spMk id="3" creationId="{72F71E0B-6D80-D47F-B791-92E248AF43C6}"/>
          </ac:spMkLst>
        </pc:spChg>
      </pc:sldChg>
      <pc:sldChg chg="modNotesTx">
        <pc:chgData name="Caroline Moreno" userId="4efd1df7-c1c8-4f96-9d3a-6210b12d3b33" providerId="ADAL" clId="{0A8ECCAB-5209-4F11-9922-C36EA3BDB4AE}" dt="2023-12-11T18:55:50.089" v="55" actId="20577"/>
        <pc:sldMkLst>
          <pc:docMk/>
          <pc:sldMk cId="2566013925" sldId="304"/>
        </pc:sldMkLst>
      </pc:sldChg>
    </pc:docChg>
  </pc:docChgLst>
  <pc:docChgLst>
    <pc:chgData name="Caroline Moreno" userId="4efd1df7-c1c8-4f96-9d3a-6210b12d3b33" providerId="ADAL" clId="{3EFC9111-A87D-47E3-9AB7-737AB7945AA4}"/>
    <pc:docChg chg="undo custSel modSld">
      <pc:chgData name="Caroline Moreno" userId="4efd1df7-c1c8-4f96-9d3a-6210b12d3b33" providerId="ADAL" clId="{3EFC9111-A87D-47E3-9AB7-737AB7945AA4}" dt="2023-12-21T19:07:36.616" v="348" actId="20577"/>
      <pc:docMkLst>
        <pc:docMk/>
      </pc:docMkLst>
      <pc:sldChg chg="modNotesTx">
        <pc:chgData name="Caroline Moreno" userId="4efd1df7-c1c8-4f96-9d3a-6210b12d3b33" providerId="ADAL" clId="{3EFC9111-A87D-47E3-9AB7-737AB7945AA4}" dt="2023-12-21T19:07:36.616" v="348" actId="20577"/>
        <pc:sldMkLst>
          <pc:docMk/>
          <pc:sldMk cId="2247260329" sldId="257"/>
        </pc:sldMkLst>
      </pc:sldChg>
      <pc:sldChg chg="modNotesTx">
        <pc:chgData name="Caroline Moreno" userId="4efd1df7-c1c8-4f96-9d3a-6210b12d3b33" providerId="ADAL" clId="{3EFC9111-A87D-47E3-9AB7-737AB7945AA4}" dt="2023-12-21T18:40:10.262" v="10" actId="12"/>
        <pc:sldMkLst>
          <pc:docMk/>
          <pc:sldMk cId="3797406748" sldId="259"/>
        </pc:sldMkLst>
      </pc:sldChg>
      <pc:sldChg chg="modNotesTx">
        <pc:chgData name="Caroline Moreno" userId="4efd1df7-c1c8-4f96-9d3a-6210b12d3b33" providerId="ADAL" clId="{3EFC9111-A87D-47E3-9AB7-737AB7945AA4}" dt="2023-12-21T18:42:34.456" v="14" actId="12"/>
        <pc:sldMkLst>
          <pc:docMk/>
          <pc:sldMk cId="2424806410" sldId="271"/>
        </pc:sldMkLst>
      </pc:sldChg>
      <pc:sldChg chg="addSp modSp mod">
        <pc:chgData name="Caroline Moreno" userId="4efd1df7-c1c8-4f96-9d3a-6210b12d3b33" providerId="ADAL" clId="{3EFC9111-A87D-47E3-9AB7-737AB7945AA4}" dt="2023-12-21T19:02:53.117" v="345" actId="2711"/>
        <pc:sldMkLst>
          <pc:docMk/>
          <pc:sldMk cId="2276888417" sldId="274"/>
        </pc:sldMkLst>
        <pc:spChg chg="add mod">
          <ac:chgData name="Caroline Moreno" userId="4efd1df7-c1c8-4f96-9d3a-6210b12d3b33" providerId="ADAL" clId="{3EFC9111-A87D-47E3-9AB7-737AB7945AA4}" dt="2023-12-21T19:02:53.117" v="345" actId="2711"/>
          <ac:spMkLst>
            <pc:docMk/>
            <pc:sldMk cId="2276888417" sldId="274"/>
            <ac:spMk id="4" creationId="{D53D8F66-3A33-7541-44EA-8EC6119CCF7B}"/>
          </ac:spMkLst>
        </pc:spChg>
      </pc:sldChg>
      <pc:sldChg chg="modNotesTx">
        <pc:chgData name="Caroline Moreno" userId="4efd1df7-c1c8-4f96-9d3a-6210b12d3b33" providerId="ADAL" clId="{3EFC9111-A87D-47E3-9AB7-737AB7945AA4}" dt="2023-12-21T18:42:44.860" v="16" actId="12"/>
        <pc:sldMkLst>
          <pc:docMk/>
          <pc:sldMk cId="3704648307" sldId="275"/>
        </pc:sldMkLst>
      </pc:sldChg>
      <pc:sldChg chg="modNotesTx">
        <pc:chgData name="Caroline Moreno" userId="4efd1df7-c1c8-4f96-9d3a-6210b12d3b33" providerId="ADAL" clId="{3EFC9111-A87D-47E3-9AB7-737AB7945AA4}" dt="2023-12-21T18:42:37.913" v="15" actId="12"/>
        <pc:sldMkLst>
          <pc:docMk/>
          <pc:sldMk cId="2987192060" sldId="276"/>
        </pc:sldMkLst>
      </pc:sldChg>
      <pc:sldChg chg="modNotesTx">
        <pc:chgData name="Caroline Moreno" userId="4efd1df7-c1c8-4f96-9d3a-6210b12d3b33" providerId="ADAL" clId="{3EFC9111-A87D-47E3-9AB7-737AB7945AA4}" dt="2023-12-21T18:42:57.159" v="18" actId="12"/>
        <pc:sldMkLst>
          <pc:docMk/>
          <pc:sldMk cId="2252708945" sldId="277"/>
        </pc:sldMkLst>
      </pc:sldChg>
      <pc:sldChg chg="modNotesTx">
        <pc:chgData name="Caroline Moreno" userId="4efd1df7-c1c8-4f96-9d3a-6210b12d3b33" providerId="ADAL" clId="{3EFC9111-A87D-47E3-9AB7-737AB7945AA4}" dt="2023-12-21T18:42:51.014" v="17" actId="12"/>
        <pc:sldMkLst>
          <pc:docMk/>
          <pc:sldMk cId="2171856702" sldId="279"/>
        </pc:sldMkLst>
      </pc:sldChg>
      <pc:sldChg chg="modNotesTx">
        <pc:chgData name="Caroline Moreno" userId="4efd1df7-c1c8-4f96-9d3a-6210b12d3b33" providerId="ADAL" clId="{3EFC9111-A87D-47E3-9AB7-737AB7945AA4}" dt="2023-12-21T18:46:08.597" v="68" actId="20577"/>
        <pc:sldMkLst>
          <pc:docMk/>
          <pc:sldMk cId="3145242750" sldId="280"/>
        </pc:sldMkLst>
      </pc:sldChg>
      <pc:sldChg chg="modNotesTx">
        <pc:chgData name="Caroline Moreno" userId="4efd1df7-c1c8-4f96-9d3a-6210b12d3b33" providerId="ADAL" clId="{3EFC9111-A87D-47E3-9AB7-737AB7945AA4}" dt="2023-12-21T18:47:27.153" v="78" actId="20577"/>
        <pc:sldMkLst>
          <pc:docMk/>
          <pc:sldMk cId="1329634742" sldId="281"/>
        </pc:sldMkLst>
      </pc:sldChg>
      <pc:sldChg chg="modSp">
        <pc:chgData name="Caroline Moreno" userId="4efd1df7-c1c8-4f96-9d3a-6210b12d3b33" providerId="ADAL" clId="{3EFC9111-A87D-47E3-9AB7-737AB7945AA4}" dt="2023-12-21T18:44:05.394" v="19" actId="2711"/>
        <pc:sldMkLst>
          <pc:docMk/>
          <pc:sldMk cId="4227350510" sldId="282"/>
        </pc:sldMkLst>
        <pc:spChg chg="mod">
          <ac:chgData name="Caroline Moreno" userId="4efd1df7-c1c8-4f96-9d3a-6210b12d3b33" providerId="ADAL" clId="{3EFC9111-A87D-47E3-9AB7-737AB7945AA4}" dt="2023-12-21T18:44:05.394" v="19" actId="2711"/>
          <ac:spMkLst>
            <pc:docMk/>
            <pc:sldMk cId="4227350510" sldId="282"/>
            <ac:spMk id="3" creationId="{9BC8863F-4E97-123F-B2A3-CCC74D1D7B1F}"/>
          </ac:spMkLst>
        </pc:spChg>
      </pc:sldChg>
      <pc:sldChg chg="modNotesTx">
        <pc:chgData name="Caroline Moreno" userId="4efd1df7-c1c8-4f96-9d3a-6210b12d3b33" providerId="ADAL" clId="{3EFC9111-A87D-47E3-9AB7-737AB7945AA4}" dt="2023-12-21T18:49:17.842" v="100" actId="12"/>
        <pc:sldMkLst>
          <pc:docMk/>
          <pc:sldMk cId="3372762838" sldId="283"/>
        </pc:sldMkLst>
      </pc:sldChg>
      <pc:sldChg chg="modSp mod">
        <pc:chgData name="Caroline Moreno" userId="4efd1df7-c1c8-4f96-9d3a-6210b12d3b33" providerId="ADAL" clId="{3EFC9111-A87D-47E3-9AB7-737AB7945AA4}" dt="2023-12-21T18:52:02.821" v="101" actId="20577"/>
        <pc:sldMkLst>
          <pc:docMk/>
          <pc:sldMk cId="1582173932" sldId="284"/>
        </pc:sldMkLst>
        <pc:spChg chg="mod">
          <ac:chgData name="Caroline Moreno" userId="4efd1df7-c1c8-4f96-9d3a-6210b12d3b33" providerId="ADAL" clId="{3EFC9111-A87D-47E3-9AB7-737AB7945AA4}" dt="2023-12-21T18:52:02.821" v="101" actId="20577"/>
          <ac:spMkLst>
            <pc:docMk/>
            <pc:sldMk cId="1582173932" sldId="284"/>
            <ac:spMk id="3" creationId="{1225B741-18DF-8B97-73C4-DE4986F9DEAB}"/>
          </ac:spMkLst>
        </pc:spChg>
      </pc:sldChg>
      <pc:sldChg chg="modNotesTx">
        <pc:chgData name="Caroline Moreno" userId="4efd1df7-c1c8-4f96-9d3a-6210b12d3b33" providerId="ADAL" clId="{3EFC9111-A87D-47E3-9AB7-737AB7945AA4}" dt="2023-12-21T18:48:59.361" v="95" actId="20577"/>
        <pc:sldMkLst>
          <pc:docMk/>
          <pc:sldMk cId="1280870730" sldId="288"/>
        </pc:sldMkLst>
      </pc:sldChg>
      <pc:sldChg chg="modNotesTx">
        <pc:chgData name="Caroline Moreno" userId="4efd1df7-c1c8-4f96-9d3a-6210b12d3b33" providerId="ADAL" clId="{3EFC9111-A87D-47E3-9AB7-737AB7945AA4}" dt="2023-12-21T18:53:36.580" v="119" actId="6549"/>
        <pc:sldMkLst>
          <pc:docMk/>
          <pc:sldMk cId="3940987109" sldId="290"/>
        </pc:sldMkLst>
      </pc:sldChg>
      <pc:sldChg chg="modNotesTx">
        <pc:chgData name="Caroline Moreno" userId="4efd1df7-c1c8-4f96-9d3a-6210b12d3b33" providerId="ADAL" clId="{3EFC9111-A87D-47E3-9AB7-737AB7945AA4}" dt="2023-12-21T18:58:08.010" v="289" actId="20577"/>
        <pc:sldMkLst>
          <pc:docMk/>
          <pc:sldMk cId="2828185314" sldId="294"/>
        </pc:sldMkLst>
      </pc:sldChg>
      <pc:sldChg chg="modSp mod modNotesTx">
        <pc:chgData name="Caroline Moreno" userId="4efd1df7-c1c8-4f96-9d3a-6210b12d3b33" providerId="ADAL" clId="{3EFC9111-A87D-47E3-9AB7-737AB7945AA4}" dt="2023-12-21T18:56:55.312" v="215" actId="20577"/>
        <pc:sldMkLst>
          <pc:docMk/>
          <pc:sldMk cId="843108452" sldId="295"/>
        </pc:sldMkLst>
        <pc:spChg chg="mod">
          <ac:chgData name="Caroline Moreno" userId="4efd1df7-c1c8-4f96-9d3a-6210b12d3b33" providerId="ADAL" clId="{3EFC9111-A87D-47E3-9AB7-737AB7945AA4}" dt="2023-12-21T18:55:58.141" v="128" actId="14100"/>
          <ac:spMkLst>
            <pc:docMk/>
            <pc:sldMk cId="843108452" sldId="295"/>
            <ac:spMk id="2" creationId="{10C7183E-5B3D-7D15-BB4E-1E8C47F3682B}"/>
          </ac:spMkLst>
        </pc:spChg>
        <pc:spChg chg="mod">
          <ac:chgData name="Caroline Moreno" userId="4efd1df7-c1c8-4f96-9d3a-6210b12d3b33" providerId="ADAL" clId="{3EFC9111-A87D-47E3-9AB7-737AB7945AA4}" dt="2023-12-21T18:55:50.859" v="127" actId="27636"/>
          <ac:spMkLst>
            <pc:docMk/>
            <pc:sldMk cId="843108452" sldId="295"/>
            <ac:spMk id="3" creationId="{4FB3C828-3971-D0C3-0101-56A2A01034D6}"/>
          </ac:spMkLst>
        </pc:spChg>
      </pc:sldChg>
      <pc:sldChg chg="modSp mod">
        <pc:chgData name="Caroline Moreno" userId="4efd1df7-c1c8-4f96-9d3a-6210b12d3b33" providerId="ADAL" clId="{3EFC9111-A87D-47E3-9AB7-737AB7945AA4}" dt="2023-12-21T18:58:59.955" v="290" actId="20577"/>
        <pc:sldMkLst>
          <pc:docMk/>
          <pc:sldMk cId="400069058" sldId="299"/>
        </pc:sldMkLst>
        <pc:spChg chg="mod">
          <ac:chgData name="Caroline Moreno" userId="4efd1df7-c1c8-4f96-9d3a-6210b12d3b33" providerId="ADAL" clId="{3EFC9111-A87D-47E3-9AB7-737AB7945AA4}" dt="2023-12-21T18:58:59.955" v="290" actId="20577"/>
          <ac:spMkLst>
            <pc:docMk/>
            <pc:sldMk cId="400069058" sldId="299"/>
            <ac:spMk id="2" creationId="{BDAA47AD-3210-C300-D3A2-1F1CD4BEDDCF}"/>
          </ac:spMkLst>
        </pc:spChg>
      </pc:sldChg>
      <pc:sldChg chg="modSp mod">
        <pc:chgData name="Caroline Moreno" userId="4efd1df7-c1c8-4f96-9d3a-6210b12d3b33" providerId="ADAL" clId="{3EFC9111-A87D-47E3-9AB7-737AB7945AA4}" dt="2023-12-21T19:01:05.788" v="291" actId="1076"/>
        <pc:sldMkLst>
          <pc:docMk/>
          <pc:sldMk cId="4004668760" sldId="303"/>
        </pc:sldMkLst>
        <pc:spChg chg="mod">
          <ac:chgData name="Caroline Moreno" userId="4efd1df7-c1c8-4f96-9d3a-6210b12d3b33" providerId="ADAL" clId="{3EFC9111-A87D-47E3-9AB7-737AB7945AA4}" dt="2023-12-21T19:01:05.788" v="291" actId="1076"/>
          <ac:spMkLst>
            <pc:docMk/>
            <pc:sldMk cId="4004668760" sldId="303"/>
            <ac:spMk id="2" creationId="{537AA2F7-9E71-C555-80AB-C7AC00A2C2F8}"/>
          </ac:spMkLst>
        </pc:spChg>
      </pc:sldChg>
      <pc:sldChg chg="modNotesTx">
        <pc:chgData name="Caroline Moreno" userId="4efd1df7-c1c8-4f96-9d3a-6210b12d3b33" providerId="ADAL" clId="{3EFC9111-A87D-47E3-9AB7-737AB7945AA4}" dt="2023-12-21T18:41:16.463" v="13" actId="20577"/>
        <pc:sldMkLst>
          <pc:docMk/>
          <pc:sldMk cId="2566013925" sldId="30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F899-296C-4781-8954-A85557EDC9DB}"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DE87E-418B-4EC8-8B55-8E0E10818E5E}" type="slidenum">
              <a:rPr lang="en-US" smtClean="0"/>
              <a:t>‹#›</a:t>
            </a:fld>
            <a:endParaRPr lang="en-US"/>
          </a:p>
        </p:txBody>
      </p:sp>
    </p:spTree>
    <p:extLst>
      <p:ext uri="{BB962C8B-B14F-4D97-AF65-F5344CB8AC3E}">
        <p14:creationId xmlns:p14="http://schemas.microsoft.com/office/powerpoint/2010/main" val="1963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a:t>
            </a:fld>
            <a:endParaRPr lang="en-US"/>
          </a:p>
        </p:txBody>
      </p:sp>
    </p:spTree>
    <p:extLst>
      <p:ext uri="{BB962C8B-B14F-4D97-AF65-F5344CB8AC3E}">
        <p14:creationId xmlns:p14="http://schemas.microsoft.com/office/powerpoint/2010/main" val="1357872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some people are not supportive of the vote, have them explain their reasonings behind their preferences until you can come to an agreement that everyone can get behind.</a:t>
            </a:r>
          </a:p>
        </p:txBody>
      </p:sp>
      <p:sp>
        <p:nvSpPr>
          <p:cNvPr id="4" name="Slide Number Placeholder 3"/>
          <p:cNvSpPr>
            <a:spLocks noGrp="1"/>
          </p:cNvSpPr>
          <p:nvPr>
            <p:ph type="sldNum" sz="quarter" idx="5"/>
          </p:nvPr>
        </p:nvSpPr>
        <p:spPr/>
        <p:txBody>
          <a:bodyPr/>
          <a:lstStyle/>
          <a:p>
            <a:fld id="{DAEDE87E-418B-4EC8-8B55-8E0E10818E5E}" type="slidenum">
              <a:rPr lang="en-US" smtClean="0"/>
              <a:t>12</a:t>
            </a:fld>
            <a:endParaRPr lang="en-US"/>
          </a:p>
        </p:txBody>
      </p:sp>
    </p:spTree>
    <p:extLst>
      <p:ext uri="{BB962C8B-B14F-4D97-AF65-F5344CB8AC3E}">
        <p14:creationId xmlns:p14="http://schemas.microsoft.com/office/powerpoint/2010/main" val="2266155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13</a:t>
            </a:fld>
            <a:endParaRPr lang="en-US"/>
          </a:p>
        </p:txBody>
      </p:sp>
    </p:spTree>
    <p:extLst>
      <p:ext uri="{BB962C8B-B14F-4D97-AF65-F5344CB8AC3E}">
        <p14:creationId xmlns:p14="http://schemas.microsoft.com/office/powerpoint/2010/main" val="106865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15</a:t>
            </a:fld>
            <a:endParaRPr lang="en-US"/>
          </a:p>
        </p:txBody>
      </p:sp>
    </p:spTree>
    <p:extLst>
      <p:ext uri="{BB962C8B-B14F-4D97-AF65-F5344CB8AC3E}">
        <p14:creationId xmlns:p14="http://schemas.microsoft.com/office/powerpoint/2010/main" val="904145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sng"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i="0" u="none"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For</a:t>
            </a:r>
            <a:r>
              <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 the first knowledge gap, we’re looking to narrow our broad issue down. For example: If we prioritized “Mental Health,” which aspect of mental health do we need to focus on? Depression? Anxiety? Social isolation?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Based on the data we reviewed earlier and our knowledge of our community, d</a:t>
            </a:r>
            <a:r>
              <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o we have a sense at this time how we want to narrow down our priority issue(s)?</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If not, that’s ok. We’re not trying to “guess,” but if our data and knowledge of the community have pointed us in certain directions, we’ll want to capture those ideas. If not, we will include this question in our research during Step 2b.</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FACILIATOR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Take notes on a flip chart sheet.</a:t>
            </a:r>
          </a:p>
        </p:txBody>
      </p:sp>
      <p:sp>
        <p:nvSpPr>
          <p:cNvPr id="4" name="Slide Number Placeholder 3"/>
          <p:cNvSpPr>
            <a:spLocks noGrp="1"/>
          </p:cNvSpPr>
          <p:nvPr>
            <p:ph type="sldNum" sz="quarter" idx="5"/>
          </p:nvPr>
        </p:nvSpPr>
        <p:spPr/>
        <p:txBody>
          <a:bodyPr/>
          <a:lstStyle/>
          <a:p>
            <a:fld id="{DAEDE87E-418B-4EC8-8B55-8E0E10818E5E}" type="slidenum">
              <a:rPr lang="en-US" smtClean="0"/>
              <a:t>16</a:t>
            </a:fld>
            <a:endParaRPr lang="en-US"/>
          </a:p>
        </p:txBody>
      </p:sp>
    </p:spTree>
    <p:extLst>
      <p:ext uri="{BB962C8B-B14F-4D97-AF65-F5344CB8AC3E}">
        <p14:creationId xmlns:p14="http://schemas.microsoft.com/office/powerpoint/2010/main" val="1234972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u="none" dirty="0">
                <a:effectLst/>
                <a:latin typeface="Calibri Light" panose="020F0302020204030204" pitchFamily="34" charset="0"/>
                <a:ea typeface="Calibri" panose="020F0502020204030204" pitchFamily="34" charset="0"/>
                <a:cs typeface="Times New Roman" panose="02020603050405020304" pitchFamily="18" charset="0"/>
              </a:rPr>
              <a:t>For our second knowledge gap, we want to identify any populations within our community who may be more affected by our issue. A</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re there certain racial or ethnic groups who seem to be at higher risk for our prioritized issue(s)? Certain age groups or neighborhoods?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Light" panose="020F03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cs typeface="Times New Roman" panose="02020603050405020304" pitchFamily="18" charset="0"/>
              </a:rPr>
              <a:t>If we’re not sure, don’t worry! We can include this question in our research in Step 2b.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Light" panose="020F03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Light" panose="020F03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FACILIATOR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Take notes on a flip chart sheet.</a:t>
            </a:r>
          </a:p>
        </p:txBody>
      </p:sp>
      <p:sp>
        <p:nvSpPr>
          <p:cNvPr id="4" name="Slide Number Placeholder 3"/>
          <p:cNvSpPr>
            <a:spLocks noGrp="1"/>
          </p:cNvSpPr>
          <p:nvPr>
            <p:ph type="sldNum" sz="quarter" idx="5"/>
          </p:nvPr>
        </p:nvSpPr>
        <p:spPr/>
        <p:txBody>
          <a:bodyPr/>
          <a:lstStyle/>
          <a:p>
            <a:fld id="{DAEDE87E-418B-4EC8-8B55-8E0E10818E5E}" type="slidenum">
              <a:rPr lang="en-US" smtClean="0"/>
              <a:t>17</a:t>
            </a:fld>
            <a:endParaRPr lang="en-US"/>
          </a:p>
        </p:txBody>
      </p:sp>
    </p:spTree>
    <p:extLst>
      <p:ext uri="{BB962C8B-B14F-4D97-AF65-F5344CB8AC3E}">
        <p14:creationId xmlns:p14="http://schemas.microsoft.com/office/powerpoint/2010/main" val="1158447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18</a:t>
            </a:fld>
            <a:endParaRPr lang="en-US"/>
          </a:p>
        </p:txBody>
      </p:sp>
    </p:spTree>
    <p:extLst>
      <p:ext uri="{BB962C8B-B14F-4D97-AF65-F5344CB8AC3E}">
        <p14:creationId xmlns:p14="http://schemas.microsoft.com/office/powerpoint/2010/main" val="46264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dirty="0"/>
              <a:t>These are possible databases we can use to fill our three knowledge gaps about our priority issues(s).</a:t>
            </a:r>
          </a:p>
        </p:txBody>
      </p:sp>
      <p:sp>
        <p:nvSpPr>
          <p:cNvPr id="4" name="Slide Number Placeholder 3"/>
          <p:cNvSpPr>
            <a:spLocks noGrp="1"/>
          </p:cNvSpPr>
          <p:nvPr>
            <p:ph type="sldNum" sz="quarter" idx="5"/>
          </p:nvPr>
        </p:nvSpPr>
        <p:spPr/>
        <p:txBody>
          <a:bodyPr/>
          <a:lstStyle/>
          <a:p>
            <a:fld id="{DAEDE87E-418B-4EC8-8B55-8E0E10818E5E}" type="slidenum">
              <a:rPr lang="en-US" smtClean="0"/>
              <a:t>19</a:t>
            </a:fld>
            <a:endParaRPr lang="en-US"/>
          </a:p>
        </p:txBody>
      </p:sp>
    </p:spTree>
    <p:extLst>
      <p:ext uri="{BB962C8B-B14F-4D97-AF65-F5344CB8AC3E}">
        <p14:creationId xmlns:p14="http://schemas.microsoft.com/office/powerpoint/2010/main" val="962344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SAY: </a:t>
            </a:r>
            <a:r>
              <a:rPr lang="en-US" dirty="0"/>
              <a:t>These are possible organizations we can connect with to fill our three knowledge gaps about our priority issues(s).</a:t>
            </a:r>
          </a:p>
        </p:txBody>
      </p:sp>
      <p:sp>
        <p:nvSpPr>
          <p:cNvPr id="4" name="Slide Number Placeholder 3"/>
          <p:cNvSpPr>
            <a:spLocks noGrp="1"/>
          </p:cNvSpPr>
          <p:nvPr>
            <p:ph type="sldNum" sz="quarter" idx="5"/>
          </p:nvPr>
        </p:nvSpPr>
        <p:spPr/>
        <p:txBody>
          <a:bodyPr/>
          <a:lstStyle/>
          <a:p>
            <a:fld id="{DAEDE87E-418B-4EC8-8B55-8E0E10818E5E}" type="slidenum">
              <a:rPr lang="en-US" smtClean="0"/>
              <a:t>20</a:t>
            </a:fld>
            <a:endParaRPr lang="en-US"/>
          </a:p>
        </p:txBody>
      </p:sp>
    </p:spTree>
    <p:extLst>
      <p:ext uri="{BB962C8B-B14F-4D97-AF65-F5344CB8AC3E}">
        <p14:creationId xmlns:p14="http://schemas.microsoft.com/office/powerpoint/2010/main" val="1027125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dirty="0"/>
              <a:t>Which of the data sources on the previous two slides do we think will best fill in our knowledge gaps? Which specific people should we interview?</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Post a flip chart sheet and write down key points in the discussion. </a:t>
            </a:r>
          </a:p>
        </p:txBody>
      </p:sp>
      <p:sp>
        <p:nvSpPr>
          <p:cNvPr id="4" name="Slide Number Placeholder 3"/>
          <p:cNvSpPr>
            <a:spLocks noGrp="1"/>
          </p:cNvSpPr>
          <p:nvPr>
            <p:ph type="sldNum" sz="quarter" idx="5"/>
          </p:nvPr>
        </p:nvSpPr>
        <p:spPr/>
        <p:txBody>
          <a:bodyPr/>
          <a:lstStyle/>
          <a:p>
            <a:fld id="{DAEDE87E-418B-4EC8-8B55-8E0E10818E5E}" type="slidenum">
              <a:rPr lang="en-US" smtClean="0"/>
              <a:t>21</a:t>
            </a:fld>
            <a:endParaRPr lang="en-US"/>
          </a:p>
        </p:txBody>
      </p:sp>
    </p:spTree>
    <p:extLst>
      <p:ext uri="{BB962C8B-B14F-4D97-AF65-F5344CB8AC3E}">
        <p14:creationId xmlns:p14="http://schemas.microsoft.com/office/powerpoint/2010/main" val="1986256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0"/>
              </a:spcBef>
              <a:tabLst>
                <a:tab pos="1143000" algn="l"/>
              </a:tabLst>
            </a:pPr>
            <a:r>
              <a:rPr lang="en-US" b="1" u="sng" dirty="0"/>
              <a:t>SAY:</a:t>
            </a:r>
            <a:r>
              <a:rPr lang="en-US" dirty="0"/>
              <a:t> For each priority issue, we want to select the three best data sources from our brainstormed list that can help us better understand our three knowledge gaps (specificity, affected population, and why the issue is happening). </a:t>
            </a:r>
          </a:p>
          <a:p>
            <a:pPr>
              <a:lnSpc>
                <a:spcPct val="107000"/>
              </a:lnSpc>
              <a:spcBef>
                <a:spcPts val="0"/>
              </a:spcBef>
              <a:tabLst>
                <a:tab pos="1143000" algn="l"/>
              </a:tabLst>
            </a:pPr>
            <a:endParaRPr lang="en-US" dirty="0"/>
          </a:p>
          <a:p>
            <a:pPr>
              <a:lnSpc>
                <a:spcPct val="107000"/>
              </a:lnSpc>
              <a:spcBef>
                <a:spcPts val="0"/>
              </a:spcBef>
              <a:spcAft>
                <a:spcPts val="800"/>
              </a:spcAft>
            </a:pPr>
            <a:r>
              <a:rPr lang="en-US" dirty="0"/>
              <a:t>We can select more than three data sources but be aware: more data sources = more work!</a:t>
            </a:r>
          </a:p>
        </p:txBody>
      </p:sp>
      <p:sp>
        <p:nvSpPr>
          <p:cNvPr id="4" name="Slide Number Placeholder 3"/>
          <p:cNvSpPr>
            <a:spLocks noGrp="1"/>
          </p:cNvSpPr>
          <p:nvPr>
            <p:ph type="sldNum" sz="quarter" idx="5"/>
          </p:nvPr>
        </p:nvSpPr>
        <p:spPr/>
        <p:txBody>
          <a:bodyPr/>
          <a:lstStyle/>
          <a:p>
            <a:fld id="{DAEDE87E-418B-4EC8-8B55-8E0E10818E5E}" type="slidenum">
              <a:rPr lang="en-US" smtClean="0"/>
              <a:t>22</a:t>
            </a:fld>
            <a:endParaRPr lang="en-US"/>
          </a:p>
        </p:txBody>
      </p:sp>
    </p:spTree>
    <p:extLst>
      <p:ext uri="{BB962C8B-B14F-4D97-AF65-F5344CB8AC3E}">
        <p14:creationId xmlns:p14="http://schemas.microsoft.com/office/powerpoint/2010/main" val="1197960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1" i="0" u="sng"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SAY: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Our check-in question today is: [Facilitator choses a check-in question before the meeting]</a:t>
            </a: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28600" marR="0" lvl="0"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The timekeeper should be comfortable helping the facilitator redirect people and keeping the meeting on track. </a:t>
            </a:r>
            <a:endParaRPr kumimoji="0" lang="en-US" altLang="en-US" sz="800" b="0" i="0" u="none" strike="noStrike" cap="none" normalizeH="0" baseline="0" dirty="0">
              <a:ln>
                <a:noFill/>
              </a:ln>
              <a:solidFill>
                <a:schemeClr val="tx1"/>
              </a:solidFill>
              <a:effectLst/>
            </a:endParaRPr>
          </a:p>
          <a:p>
            <a:pPr marL="228600" marR="0" lvl="0"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discussion points, decisions made, assignments, </a:t>
            </a:r>
            <a:r>
              <a:rPr kumimoji="0" lang="en-US" altLang="en-US" sz="1200" b="0" i="0" u="none" strike="noStrike" cap="none" normalizeH="0" baseline="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and assignments should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be identified in the minutes.</a:t>
            </a:r>
          </a:p>
          <a:p>
            <a:pPr marL="228600" marR="0" lvl="0"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members were able to access Meeting #1 materials and resolve any issues.</a:t>
            </a:r>
            <a:endParaRPr kumimoji="0" lang="en-US" altLang="en-US" sz="800" b="0" i="0" u="none" strike="noStrike" cap="none" normalizeH="0" baseline="0" dirty="0">
              <a:ln>
                <a:noFill/>
              </a:ln>
              <a:solidFill>
                <a:schemeClr val="tx1"/>
              </a:solidFill>
              <a:effectLst/>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3</a:t>
            </a:fld>
            <a:endParaRPr lang="en-US"/>
          </a:p>
        </p:txBody>
      </p:sp>
    </p:spTree>
    <p:extLst>
      <p:ext uri="{BB962C8B-B14F-4D97-AF65-F5344CB8AC3E}">
        <p14:creationId xmlns:p14="http://schemas.microsoft.com/office/powerpoint/2010/main" val="2588586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FACILITATOR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ea typeface="Calibri" panose="020F0502020204030204" pitchFamily="34" charset="0"/>
                <a:cs typeface="Times New Roman" panose="02020603050405020304" pitchFamily="18" charset="0"/>
              </a:rPr>
              <a:t>Click on the link to open the Stakeholder Interview Form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effectLs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rPr>
              <a:t>Depending on the size of your workgroup, you may want to split into two groups, one for each prioritized issue.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dirty="0">
              <a:effectLs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ea typeface="Calibri" panose="020F0502020204030204" pitchFamily="34" charset="0"/>
                <a:cs typeface="Times New Roman" panose="02020603050405020304" pitchFamily="18" charset="0"/>
              </a:rPr>
              <a:t>Asking the same questions to multiple interviewees helps you compare responses for a fuller picture of the issue. At the same time, not all interviewees have to be asked all your questions – some may not apply, or you may have other questions they could provide better information 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effectLs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effectLs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Notetaker, please record the questions directly in the Key Stakeholder Interview Form.</a:t>
            </a:r>
          </a:p>
        </p:txBody>
      </p:sp>
      <p:sp>
        <p:nvSpPr>
          <p:cNvPr id="4" name="Slide Number Placeholder 3"/>
          <p:cNvSpPr>
            <a:spLocks noGrp="1"/>
          </p:cNvSpPr>
          <p:nvPr>
            <p:ph type="sldNum" sz="quarter" idx="5"/>
          </p:nvPr>
        </p:nvSpPr>
        <p:spPr/>
        <p:txBody>
          <a:bodyPr/>
          <a:lstStyle/>
          <a:p>
            <a:fld id="{DAEDE87E-418B-4EC8-8B55-8E0E10818E5E}" type="slidenum">
              <a:rPr lang="en-US" smtClean="0"/>
              <a:t>24</a:t>
            </a:fld>
            <a:endParaRPr lang="en-US"/>
          </a:p>
        </p:txBody>
      </p:sp>
    </p:spTree>
    <p:extLst>
      <p:ext uri="{BB962C8B-B14F-4D97-AF65-F5344CB8AC3E}">
        <p14:creationId xmlns:p14="http://schemas.microsoft.com/office/powerpoint/2010/main" val="1740133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Tx/>
              <a:buNone/>
              <a:tabLst>
                <a:tab pos="628650" algn="l"/>
                <a:tab pos="1143000" algn="l"/>
              </a:tabLst>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Notetaker, please record the speaking points directly to the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first box</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in the Key Stakeholder Interview Form.</a:t>
            </a:r>
          </a:p>
        </p:txBody>
      </p:sp>
      <p:sp>
        <p:nvSpPr>
          <p:cNvPr id="4" name="Slide Number Placeholder 3"/>
          <p:cNvSpPr>
            <a:spLocks noGrp="1"/>
          </p:cNvSpPr>
          <p:nvPr>
            <p:ph type="sldNum" sz="quarter" idx="5"/>
          </p:nvPr>
        </p:nvSpPr>
        <p:spPr/>
        <p:txBody>
          <a:bodyPr/>
          <a:lstStyle/>
          <a:p>
            <a:fld id="{DAEDE87E-418B-4EC8-8B55-8E0E10818E5E}" type="slidenum">
              <a:rPr lang="en-US" smtClean="0"/>
              <a:t>25</a:t>
            </a:fld>
            <a:endParaRPr lang="en-US"/>
          </a:p>
        </p:txBody>
      </p:sp>
    </p:spTree>
    <p:extLst>
      <p:ext uri="{BB962C8B-B14F-4D97-AF65-F5344CB8AC3E}">
        <p14:creationId xmlns:p14="http://schemas.microsoft.com/office/powerpoint/2010/main" val="1263851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26</a:t>
            </a:fld>
            <a:endParaRPr lang="en-US"/>
          </a:p>
        </p:txBody>
      </p:sp>
    </p:spTree>
    <p:extLst>
      <p:ext uri="{BB962C8B-B14F-4D97-AF65-F5344CB8AC3E}">
        <p14:creationId xmlns:p14="http://schemas.microsoft.com/office/powerpoint/2010/main" val="3378258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171450" indent="-171450">
              <a:buFont typeface="Arial" panose="020B0604020202020204" pitchFamily="34" charset="0"/>
              <a:buChar char="•"/>
            </a:pPr>
            <a:r>
              <a:rPr lang="en-US" dirty="0"/>
              <a:t>Make sure all decisions and assignments over the next several slides are captured in the meeting notes.</a:t>
            </a:r>
          </a:p>
        </p:txBody>
      </p:sp>
      <p:sp>
        <p:nvSpPr>
          <p:cNvPr id="4" name="Slide Number Placeholder 3"/>
          <p:cNvSpPr>
            <a:spLocks noGrp="1"/>
          </p:cNvSpPr>
          <p:nvPr>
            <p:ph type="sldNum" sz="quarter" idx="5"/>
          </p:nvPr>
        </p:nvSpPr>
        <p:spPr/>
        <p:txBody>
          <a:bodyPr/>
          <a:lstStyle/>
          <a:p>
            <a:fld id="{DAEDE87E-418B-4EC8-8B55-8E0E10818E5E}" type="slidenum">
              <a:rPr lang="en-US" smtClean="0"/>
              <a:t>27</a:t>
            </a:fld>
            <a:endParaRPr lang="en-US"/>
          </a:p>
        </p:txBody>
      </p:sp>
    </p:spTree>
    <p:extLst>
      <p:ext uri="{BB962C8B-B14F-4D97-AF65-F5344CB8AC3E}">
        <p14:creationId xmlns:p14="http://schemas.microsoft.com/office/powerpoint/2010/main" val="3104474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28</a:t>
            </a:fld>
            <a:endParaRPr lang="en-US"/>
          </a:p>
        </p:txBody>
      </p:sp>
    </p:spTree>
    <p:extLst>
      <p:ext uri="{BB962C8B-B14F-4D97-AF65-F5344CB8AC3E}">
        <p14:creationId xmlns:p14="http://schemas.microsoft.com/office/powerpoint/2010/main" val="2292746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29</a:t>
            </a:fld>
            <a:endParaRPr lang="en-US"/>
          </a:p>
        </p:txBody>
      </p:sp>
    </p:spTree>
    <p:extLst>
      <p:ext uri="{BB962C8B-B14F-4D97-AF65-F5344CB8AC3E}">
        <p14:creationId xmlns:p14="http://schemas.microsoft.com/office/powerpoint/2010/main" val="22698141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30</a:t>
            </a:fld>
            <a:endParaRPr lang="en-US"/>
          </a:p>
        </p:txBody>
      </p:sp>
    </p:spTree>
    <p:extLst>
      <p:ext uri="{BB962C8B-B14F-4D97-AF65-F5344CB8AC3E}">
        <p14:creationId xmlns:p14="http://schemas.microsoft.com/office/powerpoint/2010/main" val="6311053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31</a:t>
            </a:fld>
            <a:endParaRPr lang="en-US"/>
          </a:p>
        </p:txBody>
      </p:sp>
    </p:spTree>
    <p:extLst>
      <p:ext uri="{BB962C8B-B14F-4D97-AF65-F5344CB8AC3E}">
        <p14:creationId xmlns:p14="http://schemas.microsoft.com/office/powerpoint/2010/main" val="22373105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B35E06"/>
              </a:buClr>
              <a:buFontTx/>
              <a:buNone/>
              <a:tabLst>
                <a:tab pos="685800" algn="l"/>
                <a:tab pos="1143000" algn="l"/>
                <a:tab pos="1200150" algn="l"/>
              </a:tabLst>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285750" marR="0" lvl="0" indent="-285750">
              <a:lnSpc>
                <a:spcPct val="107000"/>
              </a:lnSpc>
              <a:spcBef>
                <a:spcPts val="0"/>
              </a:spcBef>
              <a:spcAft>
                <a:spcPts val="0"/>
              </a:spcAft>
              <a:buClr>
                <a:srgbClr val="B35E06"/>
              </a:buClr>
              <a:buFont typeface="Arial" panose="020B0604020202020204" pitchFamily="34" charset="0"/>
              <a:buChar char="•"/>
              <a:tabLst>
                <a:tab pos="685800" algn="l"/>
                <a:tab pos="1143000" algn="l"/>
                <a:tab pos="1200150" algn="l"/>
              </a:tabLst>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These tools do not need to be reviewed in detail, but it’s important that everyone is comfortable with the tools they’re expected to use.</a:t>
            </a:r>
          </a:p>
          <a:p>
            <a:pPr marL="285750" marR="0" lvl="0" indent="-285750">
              <a:lnSpc>
                <a:spcPct val="107000"/>
              </a:lnSpc>
              <a:spcBef>
                <a:spcPts val="0"/>
              </a:spcBef>
              <a:spcAft>
                <a:spcPts val="0"/>
              </a:spcAft>
              <a:buClr>
                <a:srgbClr val="B35E06"/>
              </a:buClr>
              <a:buFontTx/>
              <a:buChar char="»"/>
              <a:tabLst>
                <a:tab pos="685800" algn="l"/>
                <a:tab pos="1143000" algn="l"/>
                <a:tab pos="12001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Clr>
                <a:srgbClr val="B35E06"/>
              </a:buClr>
              <a:buFont typeface="Arial" panose="020B0604020202020204" pitchFamily="34" charset="0"/>
              <a:buChar char="•"/>
              <a:tabLst>
                <a:tab pos="685800" algn="l"/>
                <a:tab pos="1143000" algn="l"/>
              </a:tabLst>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Hand out the printed copies for everyone to review at the meeting or click on the links to review them digitally.</a:t>
            </a:r>
          </a:p>
          <a:p>
            <a:pPr marL="285750" marR="0" lvl="0" indent="-285750">
              <a:lnSpc>
                <a:spcPct val="107000"/>
              </a:lnSpc>
              <a:spcBef>
                <a:spcPts val="0"/>
              </a:spcBef>
              <a:spcAft>
                <a:spcPts val="800"/>
              </a:spcAft>
              <a:buClr>
                <a:srgbClr val="B35E06"/>
              </a:buClr>
              <a:buFont typeface="Arial" panose="020B0604020202020204" pitchFamily="34" charset="0"/>
              <a:buChar char="•"/>
              <a:tabLst>
                <a:tab pos="685800" algn="l"/>
                <a:tab pos="1143000" algn="l"/>
              </a:tabLst>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Clr>
                <a:srgbClr val="B35E06"/>
              </a:buClr>
              <a:buFont typeface="Arial" panose="020B0604020202020204" pitchFamily="34" charset="0"/>
              <a:buChar char="•"/>
              <a:tabLst>
                <a:tab pos="685800" algn="l"/>
                <a:tab pos="1143000" algn="l"/>
              </a:tabLst>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Explain that members should review any relevant sheets on their own before reviewing their data or conducting their interviews.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32</a:t>
            </a:fld>
            <a:endParaRPr lang="en-US"/>
          </a:p>
        </p:txBody>
      </p:sp>
    </p:spTree>
    <p:extLst>
      <p:ext uri="{BB962C8B-B14F-4D97-AF65-F5344CB8AC3E}">
        <p14:creationId xmlns:p14="http://schemas.microsoft.com/office/powerpoint/2010/main" val="7129483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34</a:t>
            </a:fld>
            <a:endParaRPr lang="en-US"/>
          </a:p>
        </p:txBody>
      </p:sp>
    </p:spTree>
    <p:extLst>
      <p:ext uri="{BB962C8B-B14F-4D97-AF65-F5344CB8AC3E}">
        <p14:creationId xmlns:p14="http://schemas.microsoft.com/office/powerpoint/2010/main" val="1224402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800"/>
              </a:spcAft>
              <a:buFont typeface="Symbol" panose="05050102010706020507" pitchFamily="18" charset="2"/>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This meeting prepares the workgroup for Step #2b, which we will be doing on our own between this meeting and the next meeting (Step 2b is not a meeting).</a:t>
            </a:r>
          </a:p>
          <a:p>
            <a:pPr marL="0" marR="0" lvl="0" indent="0">
              <a:lnSpc>
                <a:spcPct val="107000"/>
              </a:lnSpc>
              <a:spcBef>
                <a:spcPts val="0"/>
              </a:spcBef>
              <a:spcAft>
                <a:spcPts val="80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This meeting moves quickly and we have a lot to cover. Are we ok keeping a fast pace? Or do we prefer to schedule a second meeting? Remember, our goal here is “good enough.” The timekeeper can help keep us on track.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4</a:t>
            </a:fld>
            <a:endParaRPr lang="en-US"/>
          </a:p>
        </p:txBody>
      </p:sp>
    </p:spTree>
    <p:extLst>
      <p:ext uri="{BB962C8B-B14F-4D97-AF65-F5344CB8AC3E}">
        <p14:creationId xmlns:p14="http://schemas.microsoft.com/office/powerpoint/2010/main" val="15749170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Before the meeting, enter the day, time, and location for Meeting #3 and resolve any outstanding logistical issues to scheduling or holding the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35</a:t>
            </a:fld>
            <a:endParaRPr lang="en-US"/>
          </a:p>
        </p:txBody>
      </p:sp>
    </p:spTree>
    <p:extLst>
      <p:ext uri="{BB962C8B-B14F-4D97-AF65-F5344CB8AC3E}">
        <p14:creationId xmlns:p14="http://schemas.microsoft.com/office/powerpoint/2010/main" val="2557721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37</a:t>
            </a:fld>
            <a:endParaRPr lang="en-US"/>
          </a:p>
        </p:txBody>
      </p:sp>
    </p:spTree>
    <p:extLst>
      <p:ext uri="{BB962C8B-B14F-4D97-AF65-F5344CB8AC3E}">
        <p14:creationId xmlns:p14="http://schemas.microsoft.com/office/powerpoint/2010/main" val="26569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In Step 1</a:t>
            </a: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we c</a:t>
            </a:r>
            <a:r>
              <a:rPr lang="en-US" sz="1800" u="none" dirty="0">
                <a:effectLst/>
                <a:latin typeface="Calibri Light" panose="020F0302020204030204" pitchFamily="34" charset="0"/>
                <a:ea typeface="Calibri" panose="020F0502020204030204" pitchFamily="34" charset="0"/>
                <a:cs typeface="Times New Roman" panose="02020603050405020304" pitchFamily="18" charset="0"/>
              </a:rPr>
              <a:t>reated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a plan for engaging </a:t>
            </a:r>
            <a:r>
              <a:rPr lang="en-US" sz="1800" u="none" dirty="0">
                <a:effectLst/>
                <a:latin typeface="Calibri Light" panose="020F0302020204030204" pitchFamily="34" charset="0"/>
                <a:ea typeface="Calibri" panose="020F0502020204030204" pitchFamily="34" charset="0"/>
                <a:cs typeface="Times New Roman" panose="02020603050405020304" pitchFamily="18" charset="0"/>
              </a:rPr>
              <a:t>in </a:t>
            </a: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a:t>
            </a:r>
          </a:p>
          <a:p>
            <a:pPr marL="0" marR="0" lvl="0" indent="0">
              <a:lnSpc>
                <a:spcPct val="107000"/>
              </a:lnSpc>
              <a:spcBef>
                <a:spcPts val="0"/>
              </a:spcBef>
              <a:spcAft>
                <a:spcPts val="0"/>
              </a:spcAft>
              <a:buFont typeface="Symbol" panose="05050102010706020507" pitchFamily="18" charset="2"/>
              <a:buNone/>
            </a:pPr>
            <a:endPar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How do we think we’re doing so far?</a:t>
            </a:r>
            <a:endParaRPr lang="en-US" sz="1800" u="none"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Font typeface="Symbol" panose="05050102010706020507" pitchFamily="18" charset="2"/>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285750" marR="0" lvl="0" indent="-285750">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Replace the above timeline graphic with the timeline you created in Meeting #1.</a:t>
            </a:r>
          </a:p>
        </p:txBody>
      </p:sp>
      <p:sp>
        <p:nvSpPr>
          <p:cNvPr id="4" name="Slide Number Placeholder 3"/>
          <p:cNvSpPr>
            <a:spLocks noGrp="1"/>
          </p:cNvSpPr>
          <p:nvPr>
            <p:ph type="sldNum" sz="quarter" idx="5"/>
          </p:nvPr>
        </p:nvSpPr>
        <p:spPr/>
        <p:txBody>
          <a:bodyPr/>
          <a:lstStyle/>
          <a:p>
            <a:fld id="{DAEDE87E-418B-4EC8-8B55-8E0E10818E5E}" type="slidenum">
              <a:rPr lang="en-US" smtClean="0"/>
              <a:t>5</a:t>
            </a:fld>
            <a:endParaRPr lang="en-US"/>
          </a:p>
        </p:txBody>
      </p:sp>
    </p:spTree>
    <p:extLst>
      <p:ext uri="{BB962C8B-B14F-4D97-AF65-F5344CB8AC3E}">
        <p14:creationId xmlns:p14="http://schemas.microsoft.com/office/powerpoint/2010/main" val="1174136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indent="-285750">
              <a:buFont typeface="Arial" panose="020B0604020202020204" pitchFamily="34" charset="0"/>
              <a:buChar char="•"/>
            </a:pPr>
            <a:r>
              <a:rPr lang="en-US" sz="1800" dirty="0"/>
              <a:t>Before the meeting, fill in the list of assignments from Meeting #1.</a:t>
            </a:r>
          </a:p>
          <a:p>
            <a:pPr marL="285750" indent="-285750">
              <a:buFont typeface="Arial" panose="020B0604020202020204" pitchFamily="34" charset="0"/>
              <a:buChar char="•"/>
            </a:pPr>
            <a:endParaRPr lang="en-US" sz="1800" dirty="0"/>
          </a:p>
          <a:p>
            <a:pPr marL="285750" marR="0" lvl="0" indent="-285750">
              <a:lnSpc>
                <a:spcPct val="107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Go through each assignment to check on progress.</a:t>
            </a:r>
          </a:p>
          <a:p>
            <a:pPr marL="285750" marR="0" lvl="0" indent="-285750">
              <a:lnSpc>
                <a:spcPct val="107000"/>
              </a:lnSpc>
              <a:spcBef>
                <a:spcPts val="0"/>
              </a:spcBef>
              <a:spcAft>
                <a:spcPts val="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285750" marR="0" lvl="0" indent="-285750" fontAlgn="base">
              <a:lnSpc>
                <a:spcPct val="106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Troubleshoot any issues that arose, adjusting assignments as needed. </a:t>
            </a:r>
          </a:p>
        </p:txBody>
      </p:sp>
      <p:sp>
        <p:nvSpPr>
          <p:cNvPr id="4" name="Slide Number Placeholder 3"/>
          <p:cNvSpPr>
            <a:spLocks noGrp="1"/>
          </p:cNvSpPr>
          <p:nvPr>
            <p:ph type="sldNum" sz="quarter" idx="5"/>
          </p:nvPr>
        </p:nvSpPr>
        <p:spPr/>
        <p:txBody>
          <a:bodyPr/>
          <a:lstStyle/>
          <a:p>
            <a:fld id="{DAEDE87E-418B-4EC8-8B55-8E0E10818E5E}" type="slidenum">
              <a:rPr lang="en-US" smtClean="0"/>
              <a:t>6</a:t>
            </a:fld>
            <a:endParaRPr lang="en-US"/>
          </a:p>
        </p:txBody>
      </p:sp>
    </p:spTree>
    <p:extLst>
      <p:ext uri="{BB962C8B-B14F-4D97-AF65-F5344CB8AC3E}">
        <p14:creationId xmlns:p14="http://schemas.microsoft.com/office/powerpoint/2010/main" val="4066673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171450" indent="-171450">
              <a:buFont typeface="Arial" panose="020B0604020202020204" pitchFamily="34" charset="0"/>
              <a:buChar char="•"/>
            </a:pPr>
            <a:r>
              <a:rPr lang="en-US" dirty="0"/>
              <a:t>Before the meeting, enter your short list of possible priority issues from Meeting #1 on this slide.</a:t>
            </a:r>
          </a:p>
        </p:txBody>
      </p:sp>
      <p:sp>
        <p:nvSpPr>
          <p:cNvPr id="4" name="Slide Number Placeholder 3"/>
          <p:cNvSpPr>
            <a:spLocks noGrp="1"/>
          </p:cNvSpPr>
          <p:nvPr>
            <p:ph type="sldNum" sz="quarter" idx="5"/>
          </p:nvPr>
        </p:nvSpPr>
        <p:spPr/>
        <p:txBody>
          <a:bodyPr/>
          <a:lstStyle/>
          <a:p>
            <a:fld id="{DAEDE87E-418B-4EC8-8B55-8E0E10818E5E}" type="slidenum">
              <a:rPr lang="en-US" smtClean="0"/>
              <a:t>8</a:t>
            </a:fld>
            <a:endParaRPr lang="en-US"/>
          </a:p>
        </p:txBody>
      </p:sp>
    </p:spTree>
    <p:extLst>
      <p:ext uri="{BB962C8B-B14F-4D97-AF65-F5344CB8AC3E}">
        <p14:creationId xmlns:p14="http://schemas.microsoft.com/office/powerpoint/2010/main" val="1587194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171450" indent="-171450">
              <a:buFont typeface="Arial" panose="020B0604020202020204" pitchFamily="34" charset="0"/>
              <a:buChar char="•"/>
            </a:pPr>
            <a:r>
              <a:rPr lang="en-US" dirty="0"/>
              <a:t>Have your Health Department representative or whoever collected the data on your short-listed priorities spend about 10 minutes presenting the data.</a:t>
            </a:r>
          </a:p>
        </p:txBody>
      </p:sp>
      <p:sp>
        <p:nvSpPr>
          <p:cNvPr id="4" name="Slide Number Placeholder 3"/>
          <p:cNvSpPr>
            <a:spLocks noGrp="1"/>
          </p:cNvSpPr>
          <p:nvPr>
            <p:ph type="sldNum" sz="quarter" idx="5"/>
          </p:nvPr>
        </p:nvSpPr>
        <p:spPr/>
        <p:txBody>
          <a:bodyPr/>
          <a:lstStyle/>
          <a:p>
            <a:fld id="{DAEDE87E-418B-4EC8-8B55-8E0E10818E5E}" type="slidenum">
              <a:rPr lang="en-US" smtClean="0"/>
              <a:t>9</a:t>
            </a:fld>
            <a:endParaRPr lang="en-US"/>
          </a:p>
        </p:txBody>
      </p:sp>
    </p:spTree>
    <p:extLst>
      <p:ext uri="{BB962C8B-B14F-4D97-AF65-F5344CB8AC3E}">
        <p14:creationId xmlns:p14="http://schemas.microsoft.com/office/powerpoint/2010/main" val="2540760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It’s important to ask if anyone feels strongly about any of the issues, but make sure you’re also considering the data you reviewed. It’s best to stay away from “pet” projects that are not backed up by data, but you also want the coalition to be excited by the selected priority issues.</a:t>
            </a:r>
          </a:p>
        </p:txBody>
      </p:sp>
      <p:sp>
        <p:nvSpPr>
          <p:cNvPr id="4" name="Slide Number Placeholder 3"/>
          <p:cNvSpPr>
            <a:spLocks noGrp="1"/>
          </p:cNvSpPr>
          <p:nvPr>
            <p:ph type="sldNum" sz="quarter" idx="5"/>
          </p:nvPr>
        </p:nvSpPr>
        <p:spPr/>
        <p:txBody>
          <a:bodyPr/>
          <a:lstStyle/>
          <a:p>
            <a:fld id="{DAEDE87E-418B-4EC8-8B55-8E0E10818E5E}" type="slidenum">
              <a:rPr lang="en-US" smtClean="0"/>
              <a:t>10</a:t>
            </a:fld>
            <a:endParaRPr lang="en-US"/>
          </a:p>
        </p:txBody>
      </p:sp>
    </p:spTree>
    <p:extLst>
      <p:ext uri="{BB962C8B-B14F-4D97-AF65-F5344CB8AC3E}">
        <p14:creationId xmlns:p14="http://schemas.microsoft.com/office/powerpoint/2010/main" val="932336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6000"/>
              </a:lnSpc>
              <a:spcBef>
                <a:spcPts val="0"/>
              </a:spcBef>
              <a:spcAft>
                <a:spcPts val="0"/>
              </a:spcAft>
              <a:buClrTx/>
              <a:buSzTx/>
              <a:buFont typeface="Arial" panose="020B0604020202020204" pitchFamily="34" charset="0"/>
              <a:buNone/>
              <a:tabLst/>
              <a:defRPr/>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marR="0" lvl="0" indent="-285750">
              <a:lnSpc>
                <a:spcPct val="106000"/>
              </a:lnSpc>
              <a:spcBef>
                <a:spcPts val="0"/>
              </a:spcBef>
              <a:spcAft>
                <a:spcPts val="0"/>
              </a:spcAft>
              <a:buFont typeface="Arial" panose="020B0604020202020204" pitchFamily="34" charset="0"/>
              <a:buChar char="•"/>
            </a:pPr>
            <a:r>
              <a:rPr lang="en-US" sz="1800" i="0" dirty="0">
                <a:effectLst/>
                <a:latin typeface="Calibri Light" panose="020F0302020204030204" pitchFamily="34" charset="0"/>
                <a:ea typeface="Calibri" panose="020F0502020204030204" pitchFamily="34" charset="0"/>
                <a:cs typeface="Times New Roman" panose="02020603050405020304" pitchFamily="18" charset="0"/>
              </a:rPr>
              <a:t>If two issues receive about the same number of votes, you may want to prioritize both issues. If there is a clear winner, consider starting with just one priority.</a:t>
            </a:r>
          </a:p>
          <a:p>
            <a:pPr marL="742950" marR="0" lvl="1" indent="-285750">
              <a:lnSpc>
                <a:spcPct val="106000"/>
              </a:lnSpc>
              <a:spcBef>
                <a:spcPts val="0"/>
              </a:spcBef>
              <a:spcAft>
                <a:spcPts val="0"/>
              </a:spcAft>
              <a:buFont typeface="Arial" panose="020B0604020202020204" pitchFamily="34" charset="0"/>
              <a:buChar char="•"/>
            </a:pPr>
            <a:r>
              <a:rPr lang="en-US" sz="1800" i="0" dirty="0">
                <a:effectLst/>
                <a:latin typeface="Calibri Light" panose="020F0302020204030204" pitchFamily="34" charset="0"/>
                <a:ea typeface="Calibri" panose="020F0502020204030204" pitchFamily="34" charset="0"/>
                <a:cs typeface="Times New Roman" panose="02020603050405020304" pitchFamily="18" charset="0"/>
              </a:rPr>
              <a:t>More issues = more work!</a:t>
            </a:r>
          </a:p>
          <a:p>
            <a:pPr marL="742950" marR="0" lvl="1" indent="-285750">
              <a:lnSpc>
                <a:spcPct val="106000"/>
              </a:lnSpc>
              <a:spcBef>
                <a:spcPts val="0"/>
              </a:spcBef>
              <a:spcAft>
                <a:spcPts val="0"/>
              </a:spcAft>
              <a:buFont typeface="Arial" panose="020B0604020202020204" pitchFamily="34" charset="0"/>
              <a:buChar char="•"/>
            </a:pPr>
            <a:r>
              <a:rPr lang="en-US" sz="1800" i="0" dirty="0">
                <a:effectLst/>
                <a:latin typeface="Calibri Light" panose="020F0302020204030204" pitchFamily="34" charset="0"/>
                <a:ea typeface="Calibri" panose="020F0502020204030204" pitchFamily="34" charset="0"/>
                <a:cs typeface="Times New Roman" panose="02020603050405020304" pitchFamily="18" charset="0"/>
              </a:rPr>
              <a:t>You can always add more priorities down the road.</a:t>
            </a:r>
          </a:p>
          <a:p>
            <a:pPr marL="742950" marR="0" lvl="1" indent="-285750">
              <a:lnSpc>
                <a:spcPct val="106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rPr>
              <a:t>D</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on’t get stuck trying to identify the “right” or “most important” issues. Focus on the one or two issues that 1) data show need some attention and 2) the members feel passionate about.</a:t>
            </a:r>
          </a:p>
          <a:p>
            <a:pPr marL="742950" marR="0" lvl="1" indent="-285750">
              <a:lnSpc>
                <a:spcPct val="106000"/>
              </a:lnSpc>
              <a:spcBef>
                <a:spcPts val="0"/>
              </a:spcBef>
              <a:spcAft>
                <a:spcPts val="0"/>
              </a:spcAft>
              <a:buFont typeface="Arial" panose="020B0604020202020204" pitchFamily="34" charset="0"/>
              <a:buChar char="•"/>
            </a:pPr>
            <a:endParaRPr lang="en-US" sz="1800" i="0" dirty="0">
              <a:effectLst/>
              <a:latin typeface="Calibri Light" panose="020F03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11</a:t>
            </a:fld>
            <a:endParaRPr lang="en-US"/>
          </a:p>
        </p:txBody>
      </p:sp>
    </p:spTree>
    <p:extLst>
      <p:ext uri="{BB962C8B-B14F-4D97-AF65-F5344CB8AC3E}">
        <p14:creationId xmlns:p14="http://schemas.microsoft.com/office/powerpoint/2010/main" val="3653793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05EC-FEE0-AF4D-7358-80C7DD4CC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E8693-D1AA-908B-962A-E3FC39B7B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71DFD-B427-0AE8-B25C-8D0EFFE3D63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EC985FB-BB31-0A3F-438A-B79B9BD43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FBBDC-93C1-7CEF-A54D-182E97E1311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05598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1131-C23D-3075-BEA4-36888A94CB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9F56E-6620-BA32-9EA5-65E680CD8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39E3-8E4F-3915-C532-D18D67AC33EF}"/>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5BDB8532-9F1D-A02B-B2E6-F7BEB0A9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66DF-61A8-9C5B-A13B-13D31F81E4FB}"/>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79034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D0BEB-2BA1-F6B7-64C2-4DA76C3C3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69C3BF-6542-A000-3DC4-B5069DC44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F0DEB-1454-1866-0970-AC64A4A17406}"/>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8768071-D030-8018-1856-7DFE81235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D0827-4A0F-6603-E6B4-5541D40FDFD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64910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7B37-5161-6D5F-8C4B-BD6E76621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6A63FB-C7B3-FC29-527A-C847B33B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96178-27AC-86A7-A79C-EC3A426C1A2D}"/>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2A499EA-F146-F3B5-B1A2-9F85E5B6E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B7D62-989F-D4E6-E5D3-6CCBB577802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505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6129-5F66-D6E5-9A7E-B31E89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A57FE8-7A33-5F31-65F8-2580C9071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84BD7-57F0-1F1D-9447-B28CB1728339}"/>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D2E857E-8764-3343-3F23-8711B4F80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FB619-45AB-ADA2-F1F9-2E68822C0DC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5214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0D0C-F80D-C0D4-8773-4587E76A77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332CA-06CA-BFC6-DC5F-F0591E80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99B4C-6B2B-2D7E-330A-C6F93EAD4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87437-52D2-FB51-43AB-05886B56E81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870BB3D-591F-ABC1-F21B-2A49C41DB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63734-8192-903D-71D9-5F61E022FFE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87937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BA79-DD3C-B146-44BA-BA7A3B8A91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F3881C-2CD7-3C93-EA60-D7A6551C6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1C6BA-39EA-38A1-E291-4009C8A897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CBD3CE-D232-645D-980D-2F11583B1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07D68-CEEF-A6EC-E55A-B203DA21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F6EC89-4C33-A65C-7245-5BD83E3BABAE}"/>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8" name="Footer Placeholder 7">
            <a:extLst>
              <a:ext uri="{FF2B5EF4-FFF2-40B4-BE49-F238E27FC236}">
                <a16:creationId xmlns:a16="http://schemas.microsoft.com/office/drawing/2014/main" id="{81AFB0F5-4612-0415-DFA1-54A10944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AC7C3-A27A-8DF8-382D-FA6838799D9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04909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E0F-9E19-90C1-A2E0-1202D16A00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998CD2-D9D3-62CF-2FB3-59B15FDA398B}"/>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4" name="Footer Placeholder 3">
            <a:extLst>
              <a:ext uri="{FF2B5EF4-FFF2-40B4-BE49-F238E27FC236}">
                <a16:creationId xmlns:a16="http://schemas.microsoft.com/office/drawing/2014/main" id="{8C55983F-7435-CD34-71D0-716997293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25B670-F156-0922-D65F-E432F7CA0E0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5556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D32D8-EF92-2F04-20E6-CDAF39E5D4E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3" name="Footer Placeholder 2">
            <a:extLst>
              <a:ext uri="{FF2B5EF4-FFF2-40B4-BE49-F238E27FC236}">
                <a16:creationId xmlns:a16="http://schemas.microsoft.com/office/drawing/2014/main" id="{E83321D5-230C-0BAC-9CFA-F72E6500C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D32D5A-6B5A-E5FE-61EF-85B71CCC1E14}"/>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830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5387-1BA1-A57F-A862-45CBA8B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D359C2-BAE4-BA87-B6DF-068D6A3EA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6592EF-4236-DEFE-03EE-07F23EAAB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8B75-27C3-F732-5541-70D6DF9ACC0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EC469A30-A004-97C3-46A7-943DF7CAB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16301-3AE9-1EB6-2847-28F99E50524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2634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CB50-5347-5FCB-2F98-3DE18DA0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6592-7985-74FE-900B-C5B43D802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10177-7CBE-B35D-2106-9B81EBBAD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3C30A6-BE56-2183-8532-6F85D7F240D3}"/>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7994CE4-8BDD-36A4-8A04-8333685A5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D325D-BBA5-ADFF-9C27-4B1F2027EB5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429435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DB7D6-60F1-4B35-60CA-1831916D1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F4C71B-8FF3-18CF-8741-891D24831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AC49C-74B4-D21C-7E06-188C72C9E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7500E050-B3D3-FCA7-0790-C84E21338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A7469-24B5-0FD5-0FCA-4DAC8F831E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4AB8-ABA2-4EB9-9EA4-01CF3D425E10}" type="slidenum">
              <a:rPr lang="en-US" smtClean="0"/>
              <a:t>‹#›</a:t>
            </a:fld>
            <a:endParaRPr lang="en-US"/>
          </a:p>
        </p:txBody>
      </p:sp>
    </p:spTree>
    <p:extLst>
      <p:ext uri="{BB962C8B-B14F-4D97-AF65-F5344CB8AC3E}">
        <p14:creationId xmlns:p14="http://schemas.microsoft.com/office/powerpoint/2010/main" val="40601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helenkara.com/2019/10/16/five-years-of-blogging-help-me-celebrat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slco.org/globalassets/1-site-files/health/programs/community-groups/coalitions-lite/Step2ToolInterviewForm.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lco.org/globalassets/1-site-files/health/programs/community-groups/coalitions-lite/Step2ToolInterviewForm.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slco.org/globalassets/1-site-files/health/prgrams/community-groups/coalitions-lite/Step2DataTips.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slco.org/globalassets/1-site-files/health/programs/community-groups/coalitions-lite/Step2ToolDataSummary.docx" TargetMode="External"/><Relationship Id="rId5" Type="http://schemas.openxmlformats.org/officeDocument/2006/relationships/hyperlink" Target="https://slco.org/globalassets/1-site-files/health/programs/community-groups/coalitions-lite/Step2ToolInterviewForm.docx" TargetMode="External"/><Relationship Id="rId4" Type="http://schemas.openxmlformats.org/officeDocument/2006/relationships/hyperlink" Target="https://slco.org/globalassets/1-site-files/health/programs/community-groups/coalitions-lite/Step2ToolInterviewChecklist.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hyperlink" Target="https://www.pexels.com/photo/bonfire-celebrate-celebration-explode-63468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132B-86B0-A797-5643-7CD81F878243}"/>
              </a:ext>
            </a:extLst>
          </p:cNvPr>
          <p:cNvSpPr>
            <a:spLocks noGrp="1"/>
          </p:cNvSpPr>
          <p:nvPr>
            <p:ph type="ctrTitle"/>
          </p:nvPr>
        </p:nvSpPr>
        <p:spPr/>
        <p:txBody>
          <a:bodyPr>
            <a:normAutofit/>
          </a:bodyPr>
          <a:lstStyle/>
          <a:p>
            <a:r>
              <a:rPr lang="en-US" sz="5400" dirty="0">
                <a:solidFill>
                  <a:srgbClr val="9F2936"/>
                </a:solidFill>
                <a:latin typeface="Century Gothic" panose="020B0502020202020204" pitchFamily="34" charset="0"/>
                <a:cs typeface="Times New Roman" panose="02020603050405020304" pitchFamily="18" charset="0"/>
              </a:rPr>
              <a:t>Coalitions Lite </a:t>
            </a:r>
            <a:r>
              <a:rPr lang="en-US" sz="5400">
                <a:solidFill>
                  <a:srgbClr val="9F2936"/>
                </a:solidFill>
                <a:latin typeface="Century Gothic" panose="020B0502020202020204" pitchFamily="34" charset="0"/>
                <a:cs typeface="Times New Roman" panose="02020603050405020304" pitchFamily="18" charset="0"/>
              </a:rPr>
              <a:t>Meeting 2</a:t>
            </a:r>
            <a:endParaRPr lang="en-US" sz="5400" dirty="0">
              <a:solidFill>
                <a:srgbClr val="9F2936"/>
              </a:solidFill>
              <a:latin typeface="Century Gothic" panose="020B0502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57868AEC-6D91-9E0C-155E-012A41E8ACDA}"/>
              </a:ext>
            </a:extLst>
          </p:cNvPr>
          <p:cNvSpPr>
            <a:spLocks noGrp="1"/>
          </p:cNvSpPr>
          <p:nvPr>
            <p:ph type="subTitle" idx="1"/>
          </p:nvPr>
        </p:nvSpPr>
        <p:spPr/>
        <p:txBody>
          <a:bodyPr>
            <a:normAutofit/>
          </a:bodyPr>
          <a:lstStyle/>
          <a:p>
            <a:r>
              <a:rPr lang="en-US" sz="3200" dirty="0">
                <a:solidFill>
                  <a:srgbClr val="9F2936"/>
                </a:solidFill>
                <a:effectLst/>
                <a:latin typeface="Century Gothic" panose="020B0502020202020204" pitchFamily="34" charset="0"/>
                <a:ea typeface="Calibri" panose="020F0502020204030204" pitchFamily="34" charset="0"/>
                <a:cs typeface="Times New Roman" panose="02020603050405020304" pitchFamily="18" charset="0"/>
              </a:rPr>
              <a:t>Identifying Data Needs &amp; Collecting Data</a:t>
            </a:r>
            <a:endParaRPr lang="en-US" sz="3200" dirty="0"/>
          </a:p>
        </p:txBody>
      </p:sp>
    </p:spTree>
    <p:extLst>
      <p:ext uri="{BB962C8B-B14F-4D97-AF65-F5344CB8AC3E}">
        <p14:creationId xmlns:p14="http://schemas.microsoft.com/office/powerpoint/2010/main" val="277855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FDCC7-8D80-E027-78EC-714EF44428C3}"/>
              </a:ext>
            </a:extLst>
          </p:cNvPr>
          <p:cNvSpPr>
            <a:spLocks noGrp="1"/>
          </p:cNvSpPr>
          <p:nvPr>
            <p:ph type="title"/>
          </p:nvPr>
        </p:nvSpPr>
        <p:spPr>
          <a:xfrm>
            <a:off x="838200" y="681038"/>
            <a:ext cx="10515600" cy="1325563"/>
          </a:xfrm>
        </p:spPr>
        <p:txBody>
          <a:bodyPr/>
          <a:lstStyle/>
          <a:p>
            <a:r>
              <a:rPr lang="en-US" sz="4000" dirty="0">
                <a:solidFill>
                  <a:srgbClr val="9F2936"/>
                </a:solidFill>
                <a:latin typeface="Century Gothic" panose="020B0502020202020204" pitchFamily="34" charset="0"/>
                <a:cs typeface="Times New Roman" panose="02020603050405020304" pitchFamily="18" charset="0"/>
              </a:rPr>
              <a:t>Which Issues Should We Prioritize?</a:t>
            </a:r>
          </a:p>
        </p:txBody>
      </p:sp>
      <p:sp>
        <p:nvSpPr>
          <p:cNvPr id="3" name="Content Placeholder 2">
            <a:extLst>
              <a:ext uri="{FF2B5EF4-FFF2-40B4-BE49-F238E27FC236}">
                <a16:creationId xmlns:a16="http://schemas.microsoft.com/office/drawing/2014/main" id="{2DFD3E7B-A72A-2E13-9999-76EAA7AB61C9}"/>
              </a:ext>
            </a:extLst>
          </p:cNvPr>
          <p:cNvSpPr>
            <a:spLocks noGrp="1"/>
          </p:cNvSpPr>
          <p:nvPr>
            <p:ph idx="1"/>
          </p:nvPr>
        </p:nvSpPr>
        <p:spPr>
          <a:xfrm>
            <a:off x="838200" y="2133829"/>
            <a:ext cx="10515600" cy="4538434"/>
          </a:xfrm>
        </p:spPr>
        <p:txBody>
          <a:bodyPr>
            <a:normAutofit/>
          </a:bodyPr>
          <a:lstStyle/>
          <a:p>
            <a:pPr>
              <a:lnSpc>
                <a:spcPct val="106000"/>
              </a:lnSpc>
              <a:spcBef>
                <a:spcPts val="0"/>
              </a:spcBef>
            </a:pPr>
            <a:r>
              <a:rPr lang="en-US" sz="2600" dirty="0">
                <a:effectLst/>
                <a:latin typeface="+mj-lt"/>
                <a:ea typeface="Calibri" panose="020F0502020204030204" pitchFamily="34" charset="0"/>
                <a:cs typeface="Times New Roman" panose="02020603050405020304" pitchFamily="18" charset="0"/>
              </a:rPr>
              <a:t>What jumps out at you for each of these data sets?</a:t>
            </a:r>
          </a:p>
          <a:p>
            <a:pPr>
              <a:lnSpc>
                <a:spcPct val="106000"/>
              </a:lnSpc>
              <a:spcBef>
                <a:spcPts val="0"/>
              </a:spcBef>
            </a:pPr>
            <a:r>
              <a:rPr lang="en-US" sz="2600" dirty="0">
                <a:effectLst/>
                <a:latin typeface="+mj-lt"/>
                <a:ea typeface="Calibri" panose="020F0502020204030204" pitchFamily="34" charset="0"/>
                <a:cs typeface="Times New Roman" panose="02020603050405020304" pitchFamily="18" charset="0"/>
              </a:rPr>
              <a:t>Do any of these data sets depict big enough problems that this issue should be prioritized above other issues?</a:t>
            </a:r>
          </a:p>
          <a:p>
            <a:pPr>
              <a:lnSpc>
                <a:spcPct val="106000"/>
              </a:lnSpc>
              <a:spcBef>
                <a:spcPts val="0"/>
              </a:spcBef>
            </a:pPr>
            <a:r>
              <a:rPr lang="en-US" sz="2600" dirty="0">
                <a:effectLst/>
                <a:latin typeface="+mj-lt"/>
                <a:ea typeface="Calibri" panose="020F0502020204030204" pitchFamily="34" charset="0"/>
                <a:cs typeface="Times New Roman" panose="02020603050405020304" pitchFamily="18" charset="0"/>
              </a:rPr>
              <a:t>Have we already prioritized any of the issues (through our current activities, discussions, etc.)?</a:t>
            </a:r>
          </a:p>
          <a:p>
            <a:pPr>
              <a:lnSpc>
                <a:spcPct val="106000"/>
              </a:lnSpc>
              <a:spcBef>
                <a:spcPts val="0"/>
              </a:spcBef>
            </a:pPr>
            <a:r>
              <a:rPr lang="en-US" sz="2600" dirty="0">
                <a:effectLst/>
                <a:latin typeface="+mj-lt"/>
                <a:ea typeface="Calibri" panose="020F0502020204030204" pitchFamily="34" charset="0"/>
                <a:cs typeface="Times New Roman" panose="02020603050405020304" pitchFamily="18" charset="0"/>
              </a:rPr>
              <a:t>Does anyone feel very strongly about one of these issues? Why or why not?</a:t>
            </a:r>
          </a:p>
          <a:p>
            <a:pPr marL="285750" marR="0" lvl="0" indent="-285750">
              <a:lnSpc>
                <a:spcPct val="106000"/>
              </a:lnSpc>
              <a:spcBef>
                <a:spcPts val="0"/>
              </a:spcBef>
              <a:spcAft>
                <a:spcPts val="0"/>
              </a:spcAft>
              <a:buFontTx/>
              <a:buChar char="»"/>
            </a:pPr>
            <a:endParaRPr lang="en-US" dirty="0">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ctr">
              <a:lnSpc>
                <a:spcPct val="106000"/>
              </a:lnSpc>
              <a:spcBef>
                <a:spcPts val="0"/>
              </a:spcBef>
              <a:spcAft>
                <a:spcPts val="0"/>
              </a:spcAft>
              <a:buNone/>
            </a:pPr>
            <a:r>
              <a:rPr lang="en-US" dirty="0"/>
              <a:t>Consider all these points in your decision to avoid 1) “pet” priorities that aren’t backed up by data and 2) priorities shown in the data that the coalition is not inspired by!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4648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E2CD-D1DF-E45C-171F-A5A2ACDA0822}"/>
              </a:ext>
            </a:extLst>
          </p:cNvPr>
          <p:cNvSpPr>
            <a:spLocks noGrp="1"/>
          </p:cNvSpPr>
          <p:nvPr>
            <p:ph type="title"/>
          </p:nvPr>
        </p:nvSpPr>
        <p:spPr>
          <a:xfrm>
            <a:off x="831850" y="1709739"/>
            <a:ext cx="10515600" cy="1719262"/>
          </a:xfrm>
        </p:spPr>
        <p:txBody>
          <a:bodyPr/>
          <a:lstStyle/>
          <a:p>
            <a:pPr algn="ctr"/>
            <a:r>
              <a:rPr lang="en-US" sz="4800" dirty="0">
                <a:solidFill>
                  <a:srgbClr val="9F2936"/>
                </a:solidFill>
                <a:latin typeface="Century Gothic" panose="020B0502020202020204" pitchFamily="34" charset="0"/>
                <a:cs typeface="Times New Roman" panose="02020603050405020304" pitchFamily="18" charset="0"/>
              </a:rPr>
              <a:t>Vote!</a:t>
            </a:r>
          </a:p>
        </p:txBody>
      </p:sp>
      <p:sp>
        <p:nvSpPr>
          <p:cNvPr id="3" name="Text Placeholder 2">
            <a:extLst>
              <a:ext uri="{FF2B5EF4-FFF2-40B4-BE49-F238E27FC236}">
                <a16:creationId xmlns:a16="http://schemas.microsoft.com/office/drawing/2014/main" id="{9632DC57-2F28-D7FF-124D-CA03FA61EBD7}"/>
              </a:ext>
            </a:extLst>
          </p:cNvPr>
          <p:cNvSpPr>
            <a:spLocks noGrp="1"/>
          </p:cNvSpPr>
          <p:nvPr>
            <p:ph type="body" idx="1"/>
          </p:nvPr>
        </p:nvSpPr>
        <p:spPr>
          <a:xfrm>
            <a:off x="831850" y="3817938"/>
            <a:ext cx="10515600" cy="1500187"/>
          </a:xfrm>
        </p:spPr>
        <p:txBody>
          <a:bodyPr>
            <a:normAutofit/>
          </a:bodyPr>
          <a:lstStyle/>
          <a:p>
            <a:pPr marL="457200" indent="-457200">
              <a:buFont typeface="Arial" panose="020B0604020202020204" pitchFamily="34" charset="0"/>
              <a:buChar char="•"/>
            </a:pPr>
            <a:r>
              <a:rPr lang="en-US" sz="2800" dirty="0">
                <a:solidFill>
                  <a:schemeClr val="tx1"/>
                </a:solidFill>
              </a:rPr>
              <a:t>Each person gets ONE vote – Raise your hand for your first choice</a:t>
            </a:r>
          </a:p>
          <a:p>
            <a:pPr marL="457200" indent="-457200">
              <a:buFont typeface="Arial" panose="020B0604020202020204" pitchFamily="34" charset="0"/>
              <a:buChar char="•"/>
            </a:pPr>
            <a:r>
              <a:rPr lang="en-US" sz="2800" dirty="0">
                <a:solidFill>
                  <a:schemeClr val="tx1"/>
                </a:solidFill>
              </a:rPr>
              <a:t>The top 1-2 issues win</a:t>
            </a:r>
          </a:p>
        </p:txBody>
      </p:sp>
    </p:spTree>
    <p:extLst>
      <p:ext uri="{BB962C8B-B14F-4D97-AF65-F5344CB8AC3E}">
        <p14:creationId xmlns:p14="http://schemas.microsoft.com/office/powerpoint/2010/main" val="217185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FD965-24E2-F058-D581-2397B99264D1}"/>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Check-In: Thumb Vote! </a:t>
            </a:r>
            <a:br>
              <a:rPr lang="en-US" sz="4000" dirty="0">
                <a:solidFill>
                  <a:srgbClr val="9F2936"/>
                </a:solidFill>
                <a:latin typeface="Century Gothic" panose="020B0502020202020204" pitchFamily="34" charset="0"/>
                <a:cs typeface="Times New Roman" panose="02020603050405020304" pitchFamily="18" charset="0"/>
              </a:rPr>
            </a:br>
            <a:r>
              <a:rPr lang="en-US" sz="4000" i="1" dirty="0">
                <a:solidFill>
                  <a:srgbClr val="9F2936"/>
                </a:solidFill>
                <a:latin typeface="Century Gothic" panose="020B0502020202020204" pitchFamily="34" charset="0"/>
                <a:cs typeface="Times New Roman" panose="02020603050405020304" pitchFamily="18" charset="0"/>
              </a:rPr>
              <a:t>Do these top 1-2 issues feel right? </a:t>
            </a:r>
          </a:p>
        </p:txBody>
      </p:sp>
      <p:sp>
        <p:nvSpPr>
          <p:cNvPr id="4" name="Content Placeholder 2">
            <a:extLst>
              <a:ext uri="{FF2B5EF4-FFF2-40B4-BE49-F238E27FC236}">
                <a16:creationId xmlns:a16="http://schemas.microsoft.com/office/drawing/2014/main" id="{3EE9546F-CF01-8A38-B193-A05B4003F5AD}"/>
              </a:ext>
            </a:extLst>
          </p:cNvPr>
          <p:cNvSpPr txBox="1">
            <a:spLocks/>
          </p:cNvSpPr>
          <p:nvPr/>
        </p:nvSpPr>
        <p:spPr>
          <a:xfrm>
            <a:off x="1728787" y="4770194"/>
            <a:ext cx="9501188" cy="17226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Yes!			        Maybe, can we		Nope!</a:t>
            </a:r>
          </a:p>
          <a:p>
            <a:pPr marL="0" indent="0">
              <a:buFont typeface="Arial" panose="020B0604020202020204" pitchFamily="34" charset="0"/>
              <a:buNone/>
            </a:pPr>
            <a:r>
              <a:rPr lang="en-US"/>
              <a:t>			        discuss?</a:t>
            </a:r>
            <a:endParaRPr lang="en-US" dirty="0"/>
          </a:p>
        </p:txBody>
      </p:sp>
      <p:pic>
        <p:nvPicPr>
          <p:cNvPr id="5" name="Picture 2" descr="1,435,525 Thumb Images, Stock Photos, 3D objects, &amp; Vectors ...">
            <a:extLst>
              <a:ext uri="{FF2B5EF4-FFF2-40B4-BE49-F238E27FC236}">
                <a16:creationId xmlns:a16="http://schemas.microsoft.com/office/drawing/2014/main" id="{49A359B0-7534-C9EA-CE44-4AF0611967B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10" t="21152" r="5172" b="36721"/>
          <a:stretch/>
        </p:blipFill>
        <p:spPr bwMode="auto">
          <a:xfrm>
            <a:off x="1200150" y="2300287"/>
            <a:ext cx="9501188"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70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Fireworks in the sky&#10;&#10;Description automatically generated">
            <a:extLst>
              <a:ext uri="{FF2B5EF4-FFF2-40B4-BE49-F238E27FC236}">
                <a16:creationId xmlns:a16="http://schemas.microsoft.com/office/drawing/2014/main" id="{D49DD84A-ED97-2736-DE22-F62AE4BB9A7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9937" y="-13941"/>
            <a:ext cx="10355855" cy="68719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a:extLst>
              <a:ext uri="{FF2B5EF4-FFF2-40B4-BE49-F238E27FC236}">
                <a16:creationId xmlns:a16="http://schemas.microsoft.com/office/drawing/2014/main" id="{93ACA09C-8374-7E93-65F8-FCFC6EAA9C2C}"/>
              </a:ext>
            </a:extLst>
          </p:cNvPr>
          <p:cNvSpPr txBox="1"/>
          <p:nvPr/>
        </p:nvSpPr>
        <p:spPr>
          <a:xfrm>
            <a:off x="-88136" y="302280"/>
            <a:ext cx="12192000" cy="584775"/>
          </a:xfrm>
          <a:prstGeom prst="rect">
            <a:avLst/>
          </a:prstGeom>
          <a:noFill/>
        </p:spPr>
        <p:txBody>
          <a:bodyPr wrap="square" rtlCol="0">
            <a:spAutoFit/>
          </a:bodyPr>
          <a:lstStyle/>
          <a:p>
            <a:pPr algn="ctr"/>
            <a:r>
              <a:rPr lang="en-US" sz="3200" dirty="0">
                <a:solidFill>
                  <a:schemeClr val="bg1"/>
                </a:solidFill>
                <a:latin typeface="Cavolini" panose="03000502040302020204" pitchFamily="66" charset="0"/>
                <a:cs typeface="Cavolini" panose="03000502040302020204" pitchFamily="66" charset="0"/>
              </a:rPr>
              <a:t>Congratulations! You have your priority issues!</a:t>
            </a:r>
          </a:p>
        </p:txBody>
      </p:sp>
    </p:spTree>
    <p:extLst>
      <p:ext uri="{BB962C8B-B14F-4D97-AF65-F5344CB8AC3E}">
        <p14:creationId xmlns:p14="http://schemas.microsoft.com/office/powerpoint/2010/main" val="3068107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68B5-F988-5C4B-FF5E-90E60246C872}"/>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Specify Our Priority Issue(s)</a:t>
            </a:r>
          </a:p>
        </p:txBody>
      </p:sp>
      <p:sp>
        <p:nvSpPr>
          <p:cNvPr id="3" name="Text Placeholder 2">
            <a:extLst>
              <a:ext uri="{FF2B5EF4-FFF2-40B4-BE49-F238E27FC236}">
                <a16:creationId xmlns:a16="http://schemas.microsoft.com/office/drawing/2014/main" id="{ADB44935-5CA2-28E1-9991-0055E5F8A682}"/>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204342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CA380-88C9-F71D-0186-139AA0C9611E}"/>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Knowledge Gaps</a:t>
            </a:r>
          </a:p>
        </p:txBody>
      </p:sp>
      <p:sp>
        <p:nvSpPr>
          <p:cNvPr id="3" name="Content Placeholder 2">
            <a:extLst>
              <a:ext uri="{FF2B5EF4-FFF2-40B4-BE49-F238E27FC236}">
                <a16:creationId xmlns:a16="http://schemas.microsoft.com/office/drawing/2014/main" id="{9BC8863F-4E97-123F-B2A3-CCC74D1D7B1F}"/>
              </a:ext>
            </a:extLst>
          </p:cNvPr>
          <p:cNvSpPr>
            <a:spLocks noGrp="1"/>
          </p:cNvSpPr>
          <p:nvPr>
            <p:ph idx="1"/>
          </p:nvPr>
        </p:nvSpPr>
        <p:spPr>
          <a:xfrm>
            <a:off x="838199" y="1825625"/>
            <a:ext cx="10791825" cy="4832350"/>
          </a:xfrm>
        </p:spPr>
        <p:txBody>
          <a:bodyPr>
            <a:normAutofit/>
          </a:bodyPr>
          <a:lstStyle/>
          <a:p>
            <a:r>
              <a:rPr lang="en-US" dirty="0">
                <a:latin typeface="+mj-lt"/>
              </a:rPr>
              <a:t>Knowledge gaps indicate what we need to learn more about to better understand our issue</a:t>
            </a:r>
          </a:p>
          <a:p>
            <a:r>
              <a:rPr lang="en-US" dirty="0">
                <a:latin typeface="+mj-lt"/>
              </a:rPr>
              <a:t>A clear understanding of our issue will help us select the best strategies and solutions – If you don’t know why, you can’t solve the problem!</a:t>
            </a:r>
          </a:p>
          <a:p>
            <a:r>
              <a:rPr lang="en-US" dirty="0">
                <a:latin typeface="+mj-lt"/>
              </a:rPr>
              <a:t>We will briefly explore the first two gaps now AND research all three during Step 2b</a:t>
            </a:r>
          </a:p>
          <a:p>
            <a:r>
              <a:rPr lang="en-US" dirty="0">
                <a:latin typeface="+mj-lt"/>
              </a:rPr>
              <a:t>The 3 knowledge gaps we will focus on include:</a:t>
            </a:r>
          </a:p>
          <a:p>
            <a:pPr marL="514350" indent="-514350">
              <a:buAutoNum type="arabicParenR"/>
            </a:pPr>
            <a:r>
              <a:rPr lang="en-US" b="1" dirty="0">
                <a:latin typeface="+mj-lt"/>
              </a:rPr>
              <a:t>What</a:t>
            </a:r>
            <a:r>
              <a:rPr lang="en-US" dirty="0">
                <a:latin typeface="+mj-lt"/>
              </a:rPr>
              <a:t> is the specific issue we should focus on? (specify the issue)</a:t>
            </a:r>
          </a:p>
          <a:p>
            <a:pPr marL="514350" indent="-514350">
              <a:buAutoNum type="arabicParenR"/>
            </a:pPr>
            <a:r>
              <a:rPr lang="en-US" b="1" dirty="0">
                <a:latin typeface="+mj-lt"/>
              </a:rPr>
              <a:t>Who</a:t>
            </a:r>
            <a:r>
              <a:rPr lang="en-US" dirty="0">
                <a:latin typeface="+mj-lt"/>
              </a:rPr>
              <a:t> does the issue affect most in our community? (population)</a:t>
            </a:r>
          </a:p>
          <a:p>
            <a:pPr marL="514350" indent="-514350">
              <a:buAutoNum type="arabicParenR"/>
            </a:pPr>
            <a:r>
              <a:rPr lang="en-US" b="1" dirty="0">
                <a:latin typeface="+mj-lt"/>
              </a:rPr>
              <a:t>Why</a:t>
            </a:r>
            <a:r>
              <a:rPr lang="en-US" dirty="0">
                <a:latin typeface="+mj-lt"/>
              </a:rPr>
              <a:t> is this issue happening in our community? (contributing factors)</a:t>
            </a:r>
          </a:p>
        </p:txBody>
      </p:sp>
    </p:spTree>
    <p:extLst>
      <p:ext uri="{BB962C8B-B14F-4D97-AF65-F5344CB8AC3E}">
        <p14:creationId xmlns:p14="http://schemas.microsoft.com/office/powerpoint/2010/main" val="422735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A diagram of a company">
            <a:extLst>
              <a:ext uri="{FF2B5EF4-FFF2-40B4-BE49-F238E27FC236}">
                <a16:creationId xmlns:a16="http://schemas.microsoft.com/office/drawing/2014/main" id="{3EC26A6B-9CB7-6B8A-B7B0-0A456B33467F}"/>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206" t="9192" r="3303" b="51246"/>
          <a:stretch/>
        </p:blipFill>
        <p:spPr>
          <a:xfrm>
            <a:off x="0" y="789207"/>
            <a:ext cx="12508915" cy="6135081"/>
          </a:xfrm>
        </p:spPr>
      </p:pic>
      <p:sp>
        <p:nvSpPr>
          <p:cNvPr id="2" name="TextBox 1">
            <a:extLst>
              <a:ext uri="{FF2B5EF4-FFF2-40B4-BE49-F238E27FC236}">
                <a16:creationId xmlns:a16="http://schemas.microsoft.com/office/drawing/2014/main" id="{A1C491D8-3D93-B1F3-2AB8-7BC56FAA34E0}"/>
              </a:ext>
            </a:extLst>
          </p:cNvPr>
          <p:cNvSpPr txBox="1"/>
          <p:nvPr/>
        </p:nvSpPr>
        <p:spPr>
          <a:xfrm>
            <a:off x="1076325" y="142876"/>
            <a:ext cx="9982200" cy="646331"/>
          </a:xfrm>
          <a:prstGeom prst="rect">
            <a:avLst/>
          </a:prstGeom>
          <a:noFill/>
        </p:spPr>
        <p:txBody>
          <a:bodyPr wrap="square" rtlCol="0">
            <a:spAutoFit/>
          </a:bodyPr>
          <a:lstStyle/>
          <a:p>
            <a:r>
              <a:rPr lang="en-US" sz="3600" dirty="0">
                <a:solidFill>
                  <a:srgbClr val="9F2936"/>
                </a:solidFill>
                <a:latin typeface="Century Gothic" panose="020B0502020202020204" pitchFamily="34" charset="0"/>
                <a:ea typeface="+mj-ea"/>
                <a:cs typeface="Times New Roman" panose="02020603050405020304" pitchFamily="18" charset="0"/>
              </a:rPr>
              <a:t>Knowledge Gap 1: Specify the Issue</a:t>
            </a:r>
          </a:p>
        </p:txBody>
      </p:sp>
    </p:spTree>
    <p:extLst>
      <p:ext uri="{BB962C8B-B14F-4D97-AF65-F5344CB8AC3E}">
        <p14:creationId xmlns:p14="http://schemas.microsoft.com/office/powerpoint/2010/main" val="3145242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BB82E-1EE6-8992-C059-B322F052906C}"/>
              </a:ext>
            </a:extLst>
          </p:cNvPr>
          <p:cNvSpPr>
            <a:spLocks noGrp="1"/>
          </p:cNvSpPr>
          <p:nvPr>
            <p:ph type="title"/>
          </p:nvPr>
        </p:nvSpPr>
        <p:spPr>
          <a:xfrm>
            <a:off x="242888" y="365125"/>
            <a:ext cx="11949112" cy="1325563"/>
          </a:xfrm>
        </p:spPr>
        <p:txBody>
          <a:bodyPr>
            <a:normAutofit fontScale="90000"/>
          </a:bodyPr>
          <a:lstStyle/>
          <a:p>
            <a:r>
              <a:rPr lang="en-US" sz="4000" dirty="0">
                <a:solidFill>
                  <a:srgbClr val="9F2936"/>
                </a:solidFill>
                <a:latin typeface="Century Gothic" panose="020B0502020202020204" pitchFamily="34" charset="0"/>
                <a:ea typeface="+mj-ea"/>
                <a:cs typeface="Times New Roman" panose="02020603050405020304" pitchFamily="18" charset="0"/>
              </a:rPr>
              <a:t>Knowledge Gap 2:</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Who does the issue(s) affect most in our community?</a:t>
            </a:r>
          </a:p>
        </p:txBody>
      </p:sp>
      <p:pic>
        <p:nvPicPr>
          <p:cNvPr id="5" name="Content Placeholder 4" descr="A diagram of a company&#10;&#10;Description automatically generated with medium confidence">
            <a:extLst>
              <a:ext uri="{FF2B5EF4-FFF2-40B4-BE49-F238E27FC236}">
                <a16:creationId xmlns:a16="http://schemas.microsoft.com/office/drawing/2014/main" id="{AFDA88D6-F90F-B97C-3006-731537FFE0D3}"/>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209" t="48503" r="3394" b="35294"/>
          <a:stretch/>
        </p:blipFill>
        <p:spPr>
          <a:xfrm>
            <a:off x="0" y="2214564"/>
            <a:ext cx="12192735" cy="38242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29634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B8FC1-3ED2-07A5-1209-14F3ABDF0B18}"/>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Identify &amp; Select Data Sources</a:t>
            </a:r>
          </a:p>
        </p:txBody>
      </p:sp>
      <p:sp>
        <p:nvSpPr>
          <p:cNvPr id="3" name="Text Placeholder 2">
            <a:extLst>
              <a:ext uri="{FF2B5EF4-FFF2-40B4-BE49-F238E27FC236}">
                <a16:creationId xmlns:a16="http://schemas.microsoft.com/office/drawing/2014/main" id="{1225B741-18DF-8B97-73C4-DE4986F9DEAB}"/>
              </a:ext>
            </a:extLst>
          </p:cNvPr>
          <p:cNvSpPr>
            <a:spLocks noGrp="1"/>
          </p:cNvSpPr>
          <p:nvPr>
            <p:ph type="body" idx="1"/>
          </p:nvPr>
        </p:nvSpPr>
        <p:spPr/>
        <p:txBody>
          <a:bodyPr/>
          <a:lstStyle/>
          <a:p>
            <a:r>
              <a:rPr lang="en-US" dirty="0"/>
              <a:t>25 minutes</a:t>
            </a:r>
          </a:p>
        </p:txBody>
      </p:sp>
    </p:spTree>
    <p:extLst>
      <p:ext uri="{BB962C8B-B14F-4D97-AF65-F5344CB8AC3E}">
        <p14:creationId xmlns:p14="http://schemas.microsoft.com/office/powerpoint/2010/main" val="1582173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82077-AFAE-A532-B8CB-22B702AB3391}"/>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Data Sources Information Sheet - Databases</a:t>
            </a:r>
          </a:p>
        </p:txBody>
      </p:sp>
      <p:graphicFrame>
        <p:nvGraphicFramePr>
          <p:cNvPr id="6" name="Table 5">
            <a:extLst>
              <a:ext uri="{FF2B5EF4-FFF2-40B4-BE49-F238E27FC236}">
                <a16:creationId xmlns:a16="http://schemas.microsoft.com/office/drawing/2014/main" id="{4F01BB54-9B60-37E7-5468-1C11FAE71D0C}"/>
              </a:ext>
            </a:extLst>
          </p:cNvPr>
          <p:cNvGraphicFramePr>
            <a:graphicFrameLocks noGrp="1"/>
          </p:cNvGraphicFramePr>
          <p:nvPr>
            <p:extLst>
              <p:ext uri="{D42A27DB-BD31-4B8C-83A1-F6EECF244321}">
                <p14:modId xmlns:p14="http://schemas.microsoft.com/office/powerpoint/2010/main" val="4174475902"/>
              </p:ext>
            </p:extLst>
          </p:nvPr>
        </p:nvGraphicFramePr>
        <p:xfrm>
          <a:off x="838200" y="1690688"/>
          <a:ext cx="10106025" cy="4480560"/>
        </p:xfrm>
        <a:graphic>
          <a:graphicData uri="http://schemas.openxmlformats.org/drawingml/2006/table">
            <a:tbl>
              <a:tblPr bandRow="1">
                <a:tableStyleId>{C083E6E3-FA7D-4D7B-A595-EF9225AFEA82}</a:tableStyleId>
              </a:tblPr>
              <a:tblGrid>
                <a:gridCol w="10106025">
                  <a:extLst>
                    <a:ext uri="{9D8B030D-6E8A-4147-A177-3AD203B41FA5}">
                      <a16:colId xmlns:a16="http://schemas.microsoft.com/office/drawing/2014/main" val="4281285279"/>
                    </a:ext>
                  </a:extLst>
                </a:gridCol>
              </a:tblGrid>
              <a:tr h="640080">
                <a:tc>
                  <a:txBody>
                    <a:bodyPr/>
                    <a:lstStyle/>
                    <a:p>
                      <a:pPr marL="0" marR="0">
                        <a:lnSpc>
                          <a:spcPct val="107000"/>
                        </a:lnSpc>
                        <a:spcBef>
                          <a:spcPts val="0"/>
                        </a:spcBef>
                        <a:spcAft>
                          <a:spcPts val="0"/>
                        </a:spcAft>
                      </a:pPr>
                      <a:r>
                        <a:rPr lang="en-US" sz="2400" dirty="0">
                          <a:solidFill>
                            <a:schemeClr val="tx1"/>
                          </a:solidFill>
                          <a:effectLst/>
                        </a:rPr>
                        <a:t>Public Health Indicator Based Information System (IBIS)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3105765"/>
                  </a:ext>
                </a:extLst>
              </a:tr>
              <a:tr h="640080">
                <a:tc>
                  <a:txBody>
                    <a:bodyPr/>
                    <a:lstStyle/>
                    <a:p>
                      <a:pPr marL="0" marR="0">
                        <a:lnSpc>
                          <a:spcPct val="107000"/>
                        </a:lnSpc>
                        <a:spcBef>
                          <a:spcPts val="0"/>
                        </a:spcBef>
                        <a:spcAft>
                          <a:spcPts val="0"/>
                        </a:spcAft>
                      </a:pPr>
                      <a:r>
                        <a:rPr lang="en-US" sz="2400" dirty="0">
                          <a:solidFill>
                            <a:srgbClr val="000000"/>
                          </a:solidFill>
                          <a:effectLst/>
                        </a:rPr>
                        <a:t>Utah Open Data Catalog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9046879"/>
                  </a:ext>
                </a:extLst>
              </a:tr>
              <a:tr h="640080">
                <a:tc>
                  <a:txBody>
                    <a:bodyPr/>
                    <a:lstStyle/>
                    <a:p>
                      <a:pPr marL="0" marR="0">
                        <a:lnSpc>
                          <a:spcPct val="107000"/>
                        </a:lnSpc>
                        <a:spcBef>
                          <a:spcPts val="0"/>
                        </a:spcBef>
                        <a:spcAft>
                          <a:spcPts val="0"/>
                        </a:spcAft>
                      </a:pPr>
                      <a:r>
                        <a:rPr lang="en-US" sz="2400" dirty="0">
                          <a:effectLst/>
                        </a:rPr>
                        <a:t>Healthy Salt Lake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62592605"/>
                  </a:ext>
                </a:extLst>
              </a:tr>
              <a:tr h="640080">
                <a:tc>
                  <a:txBody>
                    <a:bodyPr/>
                    <a:lstStyle/>
                    <a:p>
                      <a:pPr marL="0" marR="0">
                        <a:lnSpc>
                          <a:spcPct val="107000"/>
                        </a:lnSpc>
                        <a:spcBef>
                          <a:spcPts val="0"/>
                        </a:spcBef>
                        <a:spcAft>
                          <a:spcPts val="0"/>
                        </a:spcAft>
                      </a:pPr>
                      <a:r>
                        <a:rPr lang="en-US" sz="2400" dirty="0">
                          <a:solidFill>
                            <a:srgbClr val="262626"/>
                          </a:solidFill>
                          <a:effectLst/>
                        </a:rPr>
                        <a:t>SHARP (Student Health and Risk Prevention) Survey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7794486"/>
                  </a:ext>
                </a:extLst>
              </a:tr>
              <a:tr h="640080">
                <a:tc>
                  <a:txBody>
                    <a:bodyPr/>
                    <a:lstStyle/>
                    <a:p>
                      <a:pPr marL="0" marR="0">
                        <a:lnSpc>
                          <a:spcPct val="107000"/>
                        </a:lnSpc>
                        <a:spcBef>
                          <a:spcPts val="0"/>
                        </a:spcBef>
                        <a:spcAft>
                          <a:spcPts val="0"/>
                        </a:spcAft>
                      </a:pPr>
                      <a:r>
                        <a:rPr lang="en-US" sz="2400" dirty="0">
                          <a:solidFill>
                            <a:srgbClr val="262626"/>
                          </a:solidFill>
                          <a:effectLst/>
                        </a:rPr>
                        <a:t>Utah Healthy Places Index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2269349"/>
                  </a:ext>
                </a:extLst>
              </a:tr>
              <a:tr h="640080">
                <a:tc>
                  <a:txBody>
                    <a:bodyPr/>
                    <a:lstStyle/>
                    <a:p>
                      <a:pPr marL="0" marR="0">
                        <a:lnSpc>
                          <a:spcPct val="107000"/>
                        </a:lnSpc>
                        <a:spcBef>
                          <a:spcPts val="0"/>
                        </a:spcBef>
                        <a:spcAft>
                          <a:spcPts val="0"/>
                        </a:spcAft>
                      </a:pPr>
                      <a:r>
                        <a:rPr lang="en-US" sz="2400" dirty="0">
                          <a:solidFill>
                            <a:srgbClr val="000000"/>
                          </a:solidFill>
                          <a:effectLst/>
                        </a:rPr>
                        <a:t>Census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9483178"/>
                  </a:ext>
                </a:extLst>
              </a:tr>
              <a:tr h="640080">
                <a:tc>
                  <a:txBody>
                    <a:bodyPr/>
                    <a:lstStyle/>
                    <a:p>
                      <a:pPr marL="0" marR="0">
                        <a:lnSpc>
                          <a:spcPct val="107000"/>
                        </a:lnSpc>
                        <a:spcBef>
                          <a:spcPts val="0"/>
                        </a:spcBef>
                        <a:spcAft>
                          <a:spcPts val="0"/>
                        </a:spcAft>
                      </a:pPr>
                      <a:r>
                        <a:rPr lang="en-US" sz="2400" dirty="0">
                          <a:effectLst/>
                        </a:rPr>
                        <a:t>Utah State Epidemiological Outcomes Workgroup (SEOW)</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92460648"/>
                  </a:ext>
                </a:extLst>
              </a:tr>
            </a:tbl>
          </a:graphicData>
        </a:graphic>
      </p:graphicFrame>
    </p:spTree>
    <p:extLst>
      <p:ext uri="{BB962C8B-B14F-4D97-AF65-F5344CB8AC3E}">
        <p14:creationId xmlns:p14="http://schemas.microsoft.com/office/powerpoint/2010/main" val="427915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Welcome, Introductions, &amp; Overview</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15 minutes</a:t>
            </a:r>
          </a:p>
        </p:txBody>
      </p:sp>
    </p:spTree>
    <p:extLst>
      <p:ext uri="{BB962C8B-B14F-4D97-AF65-F5344CB8AC3E}">
        <p14:creationId xmlns:p14="http://schemas.microsoft.com/office/powerpoint/2010/main" val="227374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82077-AFAE-A532-B8CB-22B702AB3391}"/>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Data Sources Information Sheet - Organizations</a:t>
            </a:r>
          </a:p>
        </p:txBody>
      </p:sp>
      <p:graphicFrame>
        <p:nvGraphicFramePr>
          <p:cNvPr id="3" name="Table 2">
            <a:extLst>
              <a:ext uri="{FF2B5EF4-FFF2-40B4-BE49-F238E27FC236}">
                <a16:creationId xmlns:a16="http://schemas.microsoft.com/office/drawing/2014/main" id="{AE0A3E84-E13F-F3CA-9B2F-D1839CF83DCD}"/>
              </a:ext>
            </a:extLst>
          </p:cNvPr>
          <p:cNvGraphicFramePr>
            <a:graphicFrameLocks noGrp="1"/>
          </p:cNvGraphicFramePr>
          <p:nvPr>
            <p:extLst>
              <p:ext uri="{D42A27DB-BD31-4B8C-83A1-F6EECF244321}">
                <p14:modId xmlns:p14="http://schemas.microsoft.com/office/powerpoint/2010/main" val="1686304406"/>
              </p:ext>
            </p:extLst>
          </p:nvPr>
        </p:nvGraphicFramePr>
        <p:xfrm>
          <a:off x="838200" y="2323210"/>
          <a:ext cx="5162551" cy="3848992"/>
        </p:xfrm>
        <a:graphic>
          <a:graphicData uri="http://schemas.openxmlformats.org/drawingml/2006/table">
            <a:tbl>
              <a:tblPr firstRow="1" firstCol="1" bandRow="1">
                <a:tableStyleId>{C083E6E3-FA7D-4D7B-A595-EF9225AFEA82}</a:tableStyleId>
              </a:tblPr>
              <a:tblGrid>
                <a:gridCol w="5162551">
                  <a:extLst>
                    <a:ext uri="{9D8B030D-6E8A-4147-A177-3AD203B41FA5}">
                      <a16:colId xmlns:a16="http://schemas.microsoft.com/office/drawing/2014/main" val="3784917476"/>
                    </a:ext>
                  </a:extLst>
                </a:gridCol>
              </a:tblGrid>
              <a:tr h="481124">
                <a:tc>
                  <a:txBody>
                    <a:bodyPr/>
                    <a:lstStyle/>
                    <a:p>
                      <a:pPr marL="0" marR="0">
                        <a:lnSpc>
                          <a:spcPct val="107000"/>
                        </a:lnSpc>
                        <a:spcBef>
                          <a:spcPts val="0"/>
                        </a:spcBef>
                        <a:spcAft>
                          <a:spcPts val="0"/>
                        </a:spcAft>
                      </a:pPr>
                      <a:r>
                        <a:rPr lang="en-US" sz="2400" b="0" dirty="0">
                          <a:effectLst/>
                        </a:rPr>
                        <a:t>Chamber of Commerce</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0996253"/>
                  </a:ext>
                </a:extLst>
              </a:tr>
              <a:tr h="481124">
                <a:tc>
                  <a:txBody>
                    <a:bodyPr/>
                    <a:lstStyle/>
                    <a:p>
                      <a:pPr marL="0" marR="0">
                        <a:lnSpc>
                          <a:spcPct val="107000"/>
                        </a:lnSpc>
                        <a:spcBef>
                          <a:spcPts val="0"/>
                        </a:spcBef>
                        <a:spcAft>
                          <a:spcPts val="0"/>
                        </a:spcAft>
                      </a:pPr>
                      <a:r>
                        <a:rPr lang="en-US" sz="2400" b="0" dirty="0">
                          <a:effectLst/>
                        </a:rPr>
                        <a:t>Civic organizations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5452274"/>
                  </a:ext>
                </a:extLst>
              </a:tr>
              <a:tr h="481124">
                <a:tc>
                  <a:txBody>
                    <a:bodyPr/>
                    <a:lstStyle/>
                    <a:p>
                      <a:pPr marL="0" marR="0">
                        <a:lnSpc>
                          <a:spcPct val="107000"/>
                        </a:lnSpc>
                        <a:spcBef>
                          <a:spcPts val="0"/>
                        </a:spcBef>
                        <a:spcAft>
                          <a:spcPts val="0"/>
                        </a:spcAft>
                      </a:pPr>
                      <a:r>
                        <a:rPr lang="en-US" sz="2400" b="0" dirty="0">
                          <a:effectLst/>
                        </a:rPr>
                        <a:t>Community college/local university</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831704"/>
                  </a:ext>
                </a:extLst>
              </a:tr>
              <a:tr h="481124">
                <a:tc>
                  <a:txBody>
                    <a:bodyPr/>
                    <a:lstStyle/>
                    <a:p>
                      <a:pPr marL="0" marR="0">
                        <a:lnSpc>
                          <a:spcPct val="107000"/>
                        </a:lnSpc>
                        <a:spcBef>
                          <a:spcPts val="0"/>
                        </a:spcBef>
                        <a:spcAft>
                          <a:spcPts val="0"/>
                        </a:spcAft>
                      </a:pPr>
                      <a:r>
                        <a:rPr lang="en-US" sz="2400" b="0" dirty="0">
                          <a:effectLst/>
                        </a:rPr>
                        <a:t>Counseling centers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6193274"/>
                  </a:ext>
                </a:extLst>
              </a:tr>
              <a:tr h="481124">
                <a:tc>
                  <a:txBody>
                    <a:bodyPr/>
                    <a:lstStyle/>
                    <a:p>
                      <a:pPr marL="0" marR="0">
                        <a:lnSpc>
                          <a:spcPct val="107000"/>
                        </a:lnSpc>
                        <a:spcBef>
                          <a:spcPts val="0"/>
                        </a:spcBef>
                        <a:spcAft>
                          <a:spcPts val="0"/>
                        </a:spcAft>
                      </a:pPr>
                      <a:r>
                        <a:rPr lang="en-US" sz="2400" b="0">
                          <a:effectLst/>
                        </a:rPr>
                        <a:t>Employment Security Commission</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9795350"/>
                  </a:ext>
                </a:extLst>
              </a:tr>
              <a:tr h="481124">
                <a:tc>
                  <a:txBody>
                    <a:bodyPr/>
                    <a:lstStyle/>
                    <a:p>
                      <a:pPr marL="0" marR="0">
                        <a:lnSpc>
                          <a:spcPct val="107000"/>
                        </a:lnSpc>
                        <a:spcBef>
                          <a:spcPts val="0"/>
                        </a:spcBef>
                        <a:spcAft>
                          <a:spcPts val="0"/>
                        </a:spcAft>
                      </a:pPr>
                      <a:r>
                        <a:rPr lang="en-US" sz="2400" b="0">
                          <a:effectLst/>
                        </a:rPr>
                        <a:t>Faith-based groups</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9219362"/>
                  </a:ext>
                </a:extLst>
              </a:tr>
              <a:tr h="481124">
                <a:tc>
                  <a:txBody>
                    <a:bodyPr/>
                    <a:lstStyle/>
                    <a:p>
                      <a:pPr marL="0" marR="0">
                        <a:lnSpc>
                          <a:spcPct val="107000"/>
                        </a:lnSpc>
                        <a:spcBef>
                          <a:spcPts val="0"/>
                        </a:spcBef>
                        <a:spcAft>
                          <a:spcPts val="0"/>
                        </a:spcAft>
                      </a:pPr>
                      <a:r>
                        <a:rPr lang="en-US" sz="2400" b="0">
                          <a:effectLst/>
                        </a:rPr>
                        <a:t>Health Department</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6569672"/>
                  </a:ext>
                </a:extLst>
              </a:tr>
              <a:tr h="481124">
                <a:tc>
                  <a:txBody>
                    <a:bodyPr/>
                    <a:lstStyle/>
                    <a:p>
                      <a:pPr marL="0" marR="0">
                        <a:lnSpc>
                          <a:spcPct val="107000"/>
                        </a:lnSpc>
                        <a:spcBef>
                          <a:spcPts val="0"/>
                        </a:spcBef>
                        <a:spcAft>
                          <a:spcPts val="0"/>
                        </a:spcAft>
                      </a:pPr>
                      <a:r>
                        <a:rPr lang="en-US" sz="2400" b="0" dirty="0">
                          <a:effectLst/>
                        </a:rPr>
                        <a:t>Hospitals and healthcare providers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719976"/>
                  </a:ext>
                </a:extLst>
              </a:tr>
            </a:tbl>
          </a:graphicData>
        </a:graphic>
      </p:graphicFrame>
      <p:graphicFrame>
        <p:nvGraphicFramePr>
          <p:cNvPr id="4" name="Table 3">
            <a:extLst>
              <a:ext uri="{FF2B5EF4-FFF2-40B4-BE49-F238E27FC236}">
                <a16:creationId xmlns:a16="http://schemas.microsoft.com/office/drawing/2014/main" id="{A48016F3-7CE8-5829-E36B-1FB371218AC1}"/>
              </a:ext>
            </a:extLst>
          </p:cNvPr>
          <p:cNvGraphicFramePr>
            <a:graphicFrameLocks noGrp="1"/>
          </p:cNvGraphicFramePr>
          <p:nvPr>
            <p:extLst>
              <p:ext uri="{D42A27DB-BD31-4B8C-83A1-F6EECF244321}">
                <p14:modId xmlns:p14="http://schemas.microsoft.com/office/powerpoint/2010/main" val="872406331"/>
              </p:ext>
            </p:extLst>
          </p:nvPr>
        </p:nvGraphicFramePr>
        <p:xfrm>
          <a:off x="6548437" y="2323272"/>
          <a:ext cx="5162551" cy="3577469"/>
        </p:xfrm>
        <a:graphic>
          <a:graphicData uri="http://schemas.openxmlformats.org/drawingml/2006/table">
            <a:tbl>
              <a:tblPr firstRow="1" firstCol="1" bandRow="1">
                <a:tableStyleId>{C083E6E3-FA7D-4D7B-A595-EF9225AFEA82}</a:tableStyleId>
              </a:tblPr>
              <a:tblGrid>
                <a:gridCol w="5162551">
                  <a:extLst>
                    <a:ext uri="{9D8B030D-6E8A-4147-A177-3AD203B41FA5}">
                      <a16:colId xmlns:a16="http://schemas.microsoft.com/office/drawing/2014/main" val="3784917476"/>
                    </a:ext>
                  </a:extLst>
                </a:gridCol>
              </a:tblGrid>
              <a:tr h="511067">
                <a:tc>
                  <a:txBody>
                    <a:bodyPr/>
                    <a:lstStyle/>
                    <a:p>
                      <a:pPr marL="0" marR="0">
                        <a:lnSpc>
                          <a:spcPct val="107000"/>
                        </a:lnSpc>
                        <a:spcBef>
                          <a:spcPts val="0"/>
                        </a:spcBef>
                        <a:spcAft>
                          <a:spcPts val="0"/>
                        </a:spcAft>
                      </a:pPr>
                      <a:r>
                        <a:rPr lang="en-US" sz="2400" b="0" dirty="0">
                          <a:effectLst/>
                        </a:rPr>
                        <a:t>Large employers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278889"/>
                  </a:ext>
                </a:extLst>
              </a:tr>
              <a:tr h="511067">
                <a:tc>
                  <a:txBody>
                    <a:bodyPr/>
                    <a:lstStyle/>
                    <a:p>
                      <a:pPr marL="0" marR="0">
                        <a:lnSpc>
                          <a:spcPct val="107000"/>
                        </a:lnSpc>
                        <a:spcBef>
                          <a:spcPts val="0"/>
                        </a:spcBef>
                        <a:spcAft>
                          <a:spcPts val="0"/>
                        </a:spcAft>
                      </a:pPr>
                      <a:r>
                        <a:rPr lang="en-US" sz="2400" b="0">
                          <a:effectLst/>
                        </a:rPr>
                        <a:t>Law enforcement agencies</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0242137"/>
                  </a:ext>
                </a:extLst>
              </a:tr>
              <a:tr h="511067">
                <a:tc>
                  <a:txBody>
                    <a:bodyPr/>
                    <a:lstStyle/>
                    <a:p>
                      <a:pPr marL="0" marR="0">
                        <a:lnSpc>
                          <a:spcPct val="107000"/>
                        </a:lnSpc>
                        <a:spcBef>
                          <a:spcPts val="0"/>
                        </a:spcBef>
                        <a:spcAft>
                          <a:spcPts val="0"/>
                        </a:spcAft>
                      </a:pPr>
                      <a:r>
                        <a:rPr lang="en-US" sz="2400" b="0">
                          <a:effectLst/>
                        </a:rPr>
                        <a:t>Local DA/courts/attorneys</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7231706"/>
                  </a:ext>
                </a:extLst>
              </a:tr>
              <a:tr h="511067">
                <a:tc>
                  <a:txBody>
                    <a:bodyPr/>
                    <a:lstStyle/>
                    <a:p>
                      <a:pPr marL="0" marR="0">
                        <a:lnSpc>
                          <a:spcPct val="107000"/>
                        </a:lnSpc>
                        <a:spcBef>
                          <a:spcPts val="0"/>
                        </a:spcBef>
                        <a:spcAft>
                          <a:spcPts val="0"/>
                        </a:spcAft>
                      </a:pPr>
                      <a:r>
                        <a:rPr lang="en-US" sz="2400" b="0">
                          <a:effectLst/>
                        </a:rPr>
                        <a:t>Non-profit organizations </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4589301"/>
                  </a:ext>
                </a:extLst>
              </a:tr>
              <a:tr h="511067">
                <a:tc>
                  <a:txBody>
                    <a:bodyPr/>
                    <a:lstStyle/>
                    <a:p>
                      <a:pPr marL="0" marR="0">
                        <a:lnSpc>
                          <a:spcPct val="107000"/>
                        </a:lnSpc>
                        <a:spcBef>
                          <a:spcPts val="0"/>
                        </a:spcBef>
                        <a:spcAft>
                          <a:spcPts val="0"/>
                        </a:spcAft>
                      </a:pPr>
                      <a:r>
                        <a:rPr lang="en-US" sz="2400" b="0">
                          <a:effectLst/>
                        </a:rPr>
                        <a:t>Schools and school districts</a:t>
                      </a:r>
                      <a:endParaRPr lang="en-US" sz="2400" b="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6710134"/>
                  </a:ext>
                </a:extLst>
              </a:tr>
              <a:tr h="511067">
                <a:tc>
                  <a:txBody>
                    <a:bodyPr/>
                    <a:lstStyle/>
                    <a:p>
                      <a:pPr marL="0" marR="0">
                        <a:lnSpc>
                          <a:spcPct val="107000"/>
                        </a:lnSpc>
                        <a:spcBef>
                          <a:spcPts val="0"/>
                        </a:spcBef>
                        <a:spcAft>
                          <a:spcPts val="0"/>
                        </a:spcAft>
                      </a:pPr>
                      <a:r>
                        <a:rPr lang="en-US" sz="2400" b="0" dirty="0">
                          <a:effectLst/>
                        </a:rPr>
                        <a:t>Community members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028436"/>
                  </a:ext>
                </a:extLst>
              </a:tr>
              <a:tr h="511067">
                <a:tc>
                  <a:txBody>
                    <a:bodyPr/>
                    <a:lstStyle/>
                    <a:p>
                      <a:pPr marL="0" marR="0">
                        <a:lnSpc>
                          <a:spcPct val="107000"/>
                        </a:lnSpc>
                        <a:spcBef>
                          <a:spcPts val="0"/>
                        </a:spcBef>
                        <a:spcAft>
                          <a:spcPts val="0"/>
                        </a:spcAft>
                      </a:pPr>
                      <a:r>
                        <a:rPr lang="en-US" sz="2400" b="0" dirty="0">
                          <a:effectLst/>
                        </a:rPr>
                        <a:t>Environmental scans</a:t>
                      </a:r>
                      <a:endParaRPr lang="en-US" sz="2400" b="0" dirty="0">
                        <a:solidFill>
                          <a:srgbClr val="99733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0271629"/>
                  </a:ext>
                </a:extLst>
              </a:tr>
            </a:tbl>
          </a:graphicData>
        </a:graphic>
      </p:graphicFrame>
    </p:spTree>
    <p:extLst>
      <p:ext uri="{BB962C8B-B14F-4D97-AF65-F5344CB8AC3E}">
        <p14:creationId xmlns:p14="http://schemas.microsoft.com/office/powerpoint/2010/main" val="1280870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4E7E-9967-222C-98D8-A5E4B90908CE}"/>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How Can We Fill Our Knowledge Gaps?</a:t>
            </a:r>
          </a:p>
        </p:txBody>
      </p:sp>
      <p:sp>
        <p:nvSpPr>
          <p:cNvPr id="3" name="Content Placeholder 2">
            <a:extLst>
              <a:ext uri="{FF2B5EF4-FFF2-40B4-BE49-F238E27FC236}">
                <a16:creationId xmlns:a16="http://schemas.microsoft.com/office/drawing/2014/main" id="{D3C336B3-21EB-056E-F063-149B6FED48D7}"/>
              </a:ext>
            </a:extLst>
          </p:cNvPr>
          <p:cNvSpPr>
            <a:spLocks noGrp="1"/>
          </p:cNvSpPr>
          <p:nvPr>
            <p:ph idx="1"/>
          </p:nvPr>
        </p:nvSpPr>
        <p:spPr>
          <a:xfrm>
            <a:off x="838200" y="1825624"/>
            <a:ext cx="11006138" cy="4875213"/>
          </a:xfrm>
        </p:spPr>
        <p:txBody>
          <a:bodyPr>
            <a:normAutofit fontScale="32500" lnSpcReduction="20000"/>
          </a:bodyPr>
          <a:lstStyle/>
          <a:p>
            <a:pPr>
              <a:lnSpc>
                <a:spcPct val="120000"/>
              </a:lnSpc>
              <a:spcBef>
                <a:spcPts val="0"/>
              </a:spcBef>
              <a:spcAft>
                <a:spcPts val="800"/>
              </a:spcAft>
              <a:tabLst>
                <a:tab pos="1600200" algn="l"/>
              </a:tabLst>
            </a:pPr>
            <a:r>
              <a:rPr lang="en-US" sz="8600" dirty="0"/>
              <a:t>Where can we find information about </a:t>
            </a:r>
            <a:r>
              <a:rPr lang="en-US" sz="8600" b="1" dirty="0"/>
              <a:t>what</a:t>
            </a:r>
            <a:r>
              <a:rPr lang="en-US" sz="8600" dirty="0"/>
              <a:t> the specific issue is, </a:t>
            </a:r>
            <a:r>
              <a:rPr lang="en-US" sz="8600" b="1" dirty="0"/>
              <a:t>who</a:t>
            </a:r>
            <a:r>
              <a:rPr lang="en-US" sz="8600" dirty="0"/>
              <a:t> is experiencing it, and </a:t>
            </a:r>
            <a:r>
              <a:rPr lang="en-US" sz="8600" b="1" dirty="0"/>
              <a:t>why</a:t>
            </a:r>
            <a:r>
              <a:rPr lang="en-US" sz="8600" dirty="0"/>
              <a:t> it is occurring?</a:t>
            </a:r>
          </a:p>
          <a:p>
            <a:pPr>
              <a:lnSpc>
                <a:spcPct val="160000"/>
              </a:lnSpc>
              <a:spcBef>
                <a:spcPts val="0"/>
              </a:spcBef>
              <a:spcAft>
                <a:spcPts val="800"/>
              </a:spcAft>
              <a:tabLst>
                <a:tab pos="1600200" algn="l"/>
              </a:tabLst>
            </a:pPr>
            <a:r>
              <a:rPr lang="en-US" sz="8600" dirty="0"/>
              <a:t>Who in our community knows a lot about the issues?</a:t>
            </a:r>
          </a:p>
          <a:p>
            <a:pPr marL="457200" lvl="1" indent="0">
              <a:lnSpc>
                <a:spcPct val="106000"/>
              </a:lnSpc>
              <a:spcBef>
                <a:spcPts val="0"/>
              </a:spcBef>
              <a:spcAft>
                <a:spcPts val="800"/>
              </a:spcAft>
              <a:buNone/>
              <a:tabLst>
                <a:tab pos="1143000" algn="l"/>
              </a:tabLst>
            </a:pPr>
            <a:endParaRPr lang="en-US" sz="3200" dirty="0"/>
          </a:p>
          <a:p>
            <a:pPr marL="457200" lvl="1" indent="0">
              <a:lnSpc>
                <a:spcPct val="106000"/>
              </a:lnSpc>
              <a:spcBef>
                <a:spcPts val="0"/>
              </a:spcBef>
              <a:spcAft>
                <a:spcPts val="800"/>
              </a:spcAft>
              <a:buNone/>
              <a:tabLst>
                <a:tab pos="1143000" algn="l"/>
              </a:tabLst>
            </a:pPr>
            <a:endParaRPr lang="en-US" sz="3200" dirty="0"/>
          </a:p>
          <a:p>
            <a:pPr marL="171450" indent="-171450">
              <a:lnSpc>
                <a:spcPct val="120000"/>
              </a:lnSpc>
              <a:spcBef>
                <a:spcPts val="0"/>
              </a:spcBef>
              <a:spcAft>
                <a:spcPts val="600"/>
              </a:spcAft>
              <a:buNone/>
              <a:tabLst>
                <a:tab pos="1143000" algn="l"/>
              </a:tabLst>
            </a:pPr>
            <a:r>
              <a:rPr lang="en-US" sz="6500" dirty="0"/>
              <a:t>Remember: </a:t>
            </a:r>
          </a:p>
          <a:p>
            <a:pPr>
              <a:lnSpc>
                <a:spcPct val="120000"/>
              </a:lnSpc>
              <a:spcBef>
                <a:spcPts val="0"/>
              </a:spcBef>
              <a:spcAft>
                <a:spcPts val="1200"/>
              </a:spcAft>
              <a:tabLst>
                <a:tab pos="1143000" algn="l"/>
              </a:tabLst>
            </a:pPr>
            <a:r>
              <a:rPr lang="en-US" sz="6500" dirty="0"/>
              <a:t>“Data” can be both people (interviews) and numbers (graphs and charts)!</a:t>
            </a:r>
          </a:p>
          <a:p>
            <a:pPr>
              <a:lnSpc>
                <a:spcPct val="120000"/>
              </a:lnSpc>
              <a:spcBef>
                <a:spcPts val="0"/>
              </a:spcBef>
              <a:spcAft>
                <a:spcPts val="1200"/>
              </a:spcAft>
              <a:tabLst>
                <a:tab pos="1143000" algn="l"/>
              </a:tabLst>
            </a:pPr>
            <a:r>
              <a:rPr lang="en-US" sz="6500" dirty="0"/>
              <a:t>Focus on local data.</a:t>
            </a:r>
          </a:p>
          <a:p>
            <a:pPr>
              <a:lnSpc>
                <a:spcPct val="120000"/>
              </a:lnSpc>
              <a:spcBef>
                <a:spcPts val="0"/>
              </a:spcBef>
              <a:spcAft>
                <a:spcPts val="1200"/>
              </a:spcAft>
              <a:tabLst>
                <a:tab pos="1143000" algn="l"/>
              </a:tabLst>
            </a:pPr>
            <a:r>
              <a:rPr lang="en-US" sz="6500" dirty="0"/>
              <a:t>The minimum data collection required is interviews with stakeholders. Even if you don’t have numbers and charts, you can learn a lot by talking to local people in the know.</a:t>
            </a:r>
          </a:p>
          <a:p>
            <a:pPr>
              <a:lnSpc>
                <a:spcPct val="120000"/>
              </a:lnSpc>
              <a:spcBef>
                <a:spcPts val="0"/>
              </a:spcBef>
              <a:spcAft>
                <a:spcPts val="1200"/>
              </a:spcAft>
              <a:tabLst>
                <a:tab pos="1143000" algn="l"/>
              </a:tabLst>
            </a:pPr>
            <a:r>
              <a:rPr lang="en-US" sz="6500" b="1" dirty="0"/>
              <a:t>Aim for three </a:t>
            </a:r>
            <a:r>
              <a:rPr lang="en-US" sz="6500" dirty="0"/>
              <a:t>knowledgeable stakeholders to interview for each priority issue.</a:t>
            </a:r>
          </a:p>
          <a:p>
            <a:endParaRPr lang="en-US" dirty="0"/>
          </a:p>
        </p:txBody>
      </p:sp>
    </p:spTree>
    <p:extLst>
      <p:ext uri="{BB962C8B-B14F-4D97-AF65-F5344CB8AC3E}">
        <p14:creationId xmlns:p14="http://schemas.microsoft.com/office/powerpoint/2010/main" val="3372762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90250-15B2-A09C-DE14-C1A7354636C9}"/>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Which Data Sources Should We Use?</a:t>
            </a:r>
          </a:p>
        </p:txBody>
      </p:sp>
      <p:sp>
        <p:nvSpPr>
          <p:cNvPr id="3" name="Content Placeholder 2">
            <a:extLst>
              <a:ext uri="{FF2B5EF4-FFF2-40B4-BE49-F238E27FC236}">
                <a16:creationId xmlns:a16="http://schemas.microsoft.com/office/drawing/2014/main" id="{23F84DC7-D5EA-C8EF-8079-76B02BE10618}"/>
              </a:ext>
            </a:extLst>
          </p:cNvPr>
          <p:cNvSpPr>
            <a:spLocks noGrp="1"/>
          </p:cNvSpPr>
          <p:nvPr>
            <p:ph idx="1"/>
          </p:nvPr>
        </p:nvSpPr>
        <p:spPr/>
        <p:txBody>
          <a:bodyPr>
            <a:normAutofit lnSpcReduction="10000"/>
          </a:bodyPr>
          <a:lstStyle/>
          <a:p>
            <a:pPr marL="0" indent="0">
              <a:lnSpc>
                <a:spcPct val="107000"/>
              </a:lnSpc>
              <a:spcBef>
                <a:spcPts val="0"/>
              </a:spcBef>
              <a:buNone/>
              <a:tabLst>
                <a:tab pos="1143000" algn="l"/>
              </a:tabLst>
            </a:pPr>
            <a:r>
              <a:rPr lang="en-US" dirty="0"/>
              <a:t>For each priority issue, select three data sources from the brainstormed list.</a:t>
            </a:r>
          </a:p>
          <a:p>
            <a:pPr marL="0" indent="0">
              <a:lnSpc>
                <a:spcPct val="107000"/>
              </a:lnSpc>
              <a:spcBef>
                <a:spcPts val="0"/>
              </a:spcBef>
              <a:buNone/>
              <a:tabLst>
                <a:tab pos="1143000" algn="l"/>
              </a:tabLst>
            </a:pPr>
            <a:endParaRPr lang="en-US" dirty="0"/>
          </a:p>
          <a:p>
            <a:pPr marL="0" indent="0">
              <a:lnSpc>
                <a:spcPct val="107000"/>
              </a:lnSpc>
              <a:spcBef>
                <a:spcPts val="0"/>
              </a:spcBef>
              <a:buNone/>
              <a:tabLst>
                <a:tab pos="1143000" algn="l"/>
              </a:tabLst>
            </a:pPr>
            <a:r>
              <a:rPr lang="en-US" dirty="0"/>
              <a:t>In selecting the best data sources, consider:</a:t>
            </a:r>
          </a:p>
          <a:p>
            <a:pPr lvl="2">
              <a:lnSpc>
                <a:spcPct val="107000"/>
              </a:lnSpc>
              <a:spcBef>
                <a:spcPts val="0"/>
              </a:spcBef>
              <a:spcAft>
                <a:spcPts val="600"/>
              </a:spcAft>
            </a:pPr>
            <a:r>
              <a:rPr lang="en-US" sz="2400" dirty="0">
                <a:ea typeface="Calibri" panose="020F0502020204030204" pitchFamily="34" charset="0"/>
                <a:cs typeface="Times New Roman" panose="02020603050405020304" pitchFamily="18" charset="0"/>
              </a:rPr>
              <a:t>O</a:t>
            </a:r>
            <a:r>
              <a:rPr lang="en-US" sz="2400" dirty="0">
                <a:effectLst/>
                <a:ea typeface="Calibri" panose="020F0502020204030204" pitchFamily="34" charset="0"/>
                <a:cs typeface="Times New Roman" panose="02020603050405020304" pitchFamily="18" charset="0"/>
              </a:rPr>
              <a:t>ur timeline for data collection and interviews </a:t>
            </a:r>
          </a:p>
          <a:p>
            <a:pPr lvl="2">
              <a:lnSpc>
                <a:spcPct val="107000"/>
              </a:lnSpc>
              <a:spcBef>
                <a:spcPts val="0"/>
              </a:spcBef>
              <a:spcAft>
                <a:spcPts val="600"/>
              </a:spcAft>
            </a:pPr>
            <a:r>
              <a:rPr lang="en-US" sz="2400" dirty="0">
                <a:effectLst/>
                <a:ea typeface="Calibri" panose="020F0502020204030204" pitchFamily="34" charset="0"/>
                <a:cs typeface="Times New Roman" panose="02020603050405020304" pitchFamily="18" charset="0"/>
              </a:rPr>
              <a:t>Our availability</a:t>
            </a:r>
          </a:p>
          <a:p>
            <a:pPr lvl="2">
              <a:lnSpc>
                <a:spcPct val="107000"/>
              </a:lnSpc>
              <a:spcBef>
                <a:spcPts val="0"/>
              </a:spcBef>
              <a:spcAft>
                <a:spcPts val="600"/>
              </a:spcAft>
            </a:pPr>
            <a:r>
              <a:rPr lang="en-US" sz="2400" dirty="0">
                <a:effectLst/>
                <a:ea typeface="Calibri" panose="020F0502020204030204" pitchFamily="34" charset="0"/>
                <a:cs typeface="Times New Roman" panose="02020603050405020304" pitchFamily="18" charset="0"/>
              </a:rPr>
              <a:t>Which data sources can give us information on more than one of our knowledge gaps?</a:t>
            </a:r>
          </a:p>
          <a:p>
            <a:pPr lvl="2">
              <a:lnSpc>
                <a:spcPct val="107000"/>
              </a:lnSpc>
              <a:spcBef>
                <a:spcPts val="0"/>
              </a:spcBef>
              <a:spcAft>
                <a:spcPts val="600"/>
              </a:spcAft>
            </a:pPr>
            <a:r>
              <a:rPr lang="en-US" sz="2400" dirty="0">
                <a:effectLst/>
                <a:ea typeface="Calibri" panose="020F0502020204030204" pitchFamily="34" charset="0"/>
                <a:cs typeface="Times New Roman" panose="02020603050405020304" pitchFamily="18" charset="0"/>
              </a:rPr>
              <a:t>Which data sources can give us the most and the best information?</a:t>
            </a:r>
          </a:p>
          <a:p>
            <a:pPr lvl="2">
              <a:lnSpc>
                <a:spcPct val="107000"/>
              </a:lnSpc>
              <a:spcBef>
                <a:spcPts val="0"/>
              </a:spcBef>
              <a:spcAft>
                <a:spcPts val="600"/>
              </a:spcAft>
            </a:pPr>
            <a:r>
              <a:rPr lang="en-US" sz="2400" dirty="0">
                <a:effectLst/>
                <a:ea typeface="Calibri" panose="020F0502020204030204" pitchFamily="34" charset="0"/>
                <a:cs typeface="Times New Roman" panose="02020603050405020304" pitchFamily="18" charset="0"/>
              </a:rPr>
              <a:t>Which data sources do we have access to?</a:t>
            </a:r>
            <a:endParaRPr lang="en-US" sz="2400" dirty="0"/>
          </a:p>
          <a:p>
            <a:pPr>
              <a:lnSpc>
                <a:spcPct val="107000"/>
              </a:lnSpc>
              <a:spcBef>
                <a:spcPts val="0"/>
              </a:spcBef>
              <a:tabLst>
                <a:tab pos="1143000" algn="l"/>
              </a:tabLst>
            </a:pPr>
            <a:endParaRPr lang="en-US" dirty="0"/>
          </a:p>
          <a:p>
            <a:pPr marL="0" indent="0">
              <a:buNone/>
            </a:pPr>
            <a:endParaRPr lang="en-US" dirty="0"/>
          </a:p>
        </p:txBody>
      </p:sp>
    </p:spTree>
    <p:extLst>
      <p:ext uri="{BB962C8B-B14F-4D97-AF65-F5344CB8AC3E}">
        <p14:creationId xmlns:p14="http://schemas.microsoft.com/office/powerpoint/2010/main" val="102439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3833-1E16-033B-225A-BFF4CEAB704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Prepare for Stakeholder Interviews</a:t>
            </a:r>
          </a:p>
        </p:txBody>
      </p:sp>
      <p:sp>
        <p:nvSpPr>
          <p:cNvPr id="3" name="Text Placeholder 2">
            <a:extLst>
              <a:ext uri="{FF2B5EF4-FFF2-40B4-BE49-F238E27FC236}">
                <a16:creationId xmlns:a16="http://schemas.microsoft.com/office/drawing/2014/main" id="{79FB8598-F229-22EC-137A-C7301BEF460F}"/>
              </a:ext>
            </a:extLst>
          </p:cNvPr>
          <p:cNvSpPr>
            <a:spLocks noGrp="1"/>
          </p:cNvSpPr>
          <p:nvPr>
            <p:ph type="body" idx="1"/>
          </p:nvPr>
        </p:nvSpPr>
        <p:spPr/>
        <p:txBody>
          <a:bodyPr/>
          <a:lstStyle/>
          <a:p>
            <a:r>
              <a:rPr lang="en-US" dirty="0"/>
              <a:t>15 minutes</a:t>
            </a:r>
          </a:p>
        </p:txBody>
      </p:sp>
    </p:spTree>
    <p:extLst>
      <p:ext uri="{BB962C8B-B14F-4D97-AF65-F5344CB8AC3E}">
        <p14:creationId xmlns:p14="http://schemas.microsoft.com/office/powerpoint/2010/main" val="291402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35C46-FB58-4CBB-66F9-E2B77864295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Interview Questions</a:t>
            </a:r>
          </a:p>
        </p:txBody>
      </p:sp>
      <p:sp>
        <p:nvSpPr>
          <p:cNvPr id="3" name="Content Placeholder 2">
            <a:extLst>
              <a:ext uri="{FF2B5EF4-FFF2-40B4-BE49-F238E27FC236}">
                <a16:creationId xmlns:a16="http://schemas.microsoft.com/office/drawing/2014/main" id="{C07EE2DC-2C82-3BB5-48E8-E95171030C41}"/>
              </a:ext>
            </a:extLst>
          </p:cNvPr>
          <p:cNvSpPr>
            <a:spLocks noGrp="1"/>
          </p:cNvSpPr>
          <p:nvPr>
            <p:ph idx="1"/>
          </p:nvPr>
        </p:nvSpPr>
        <p:spPr/>
        <p:txBody>
          <a:bodyPr>
            <a:normAutofit lnSpcReduction="10000"/>
          </a:bodyPr>
          <a:lstStyle/>
          <a:p>
            <a:pPr>
              <a:lnSpc>
                <a:spcPct val="107000"/>
              </a:lnSpc>
              <a:spcBef>
                <a:spcPts val="0"/>
              </a:spcBef>
            </a:pPr>
            <a:endParaRPr lang="en-US" sz="2600" dirty="0">
              <a:effectLst/>
              <a:ea typeface="Calibri" panose="020F0502020204030204" pitchFamily="34" charset="0"/>
              <a:cs typeface="Times New Roman" panose="02020603050405020304" pitchFamily="18" charset="0"/>
            </a:endParaRPr>
          </a:p>
          <a:p>
            <a:pPr>
              <a:lnSpc>
                <a:spcPct val="107000"/>
              </a:lnSpc>
              <a:spcBef>
                <a:spcPts val="0"/>
              </a:spcBef>
              <a:spcAft>
                <a:spcPts val="1200"/>
              </a:spcAft>
            </a:pPr>
            <a:r>
              <a:rPr lang="en-US" dirty="0">
                <a:effectLst/>
                <a:latin typeface="+mj-lt"/>
                <a:ea typeface="Calibri" panose="020F0502020204030204" pitchFamily="34" charset="0"/>
                <a:cs typeface="Times New Roman" panose="02020603050405020304" pitchFamily="18" charset="0"/>
              </a:rPr>
              <a:t>Open the </a:t>
            </a:r>
            <a:r>
              <a:rPr lang="en-US" sz="2800" u="sng" dirty="0">
                <a:solidFill>
                  <a:srgbClr val="0099CC"/>
                </a:solidFill>
                <a:latin typeface="+mj-lt"/>
                <a:ea typeface="Calibri" panose="020F0502020204030204" pitchFamily="34" charset="0"/>
                <a:cs typeface="Times New Roman" panose="02020603050405020304" pitchFamily="18" charset="0"/>
                <a:hlinkClick r:id="rId3"/>
              </a:rPr>
              <a:t>Stakeholder Interview Form</a:t>
            </a:r>
            <a:r>
              <a:rPr lang="en-US" sz="2800" u="sng" dirty="0">
                <a:solidFill>
                  <a:srgbClr val="0099CC"/>
                </a:solidFill>
                <a:latin typeface="+mj-lt"/>
                <a:ea typeface="Calibri" panose="020F0502020204030204" pitchFamily="34" charset="0"/>
                <a:cs typeface="Times New Roman" panose="02020603050405020304" pitchFamily="18" charset="0"/>
              </a:rPr>
              <a:t>.</a:t>
            </a:r>
            <a:endParaRPr lang="en-US" dirty="0">
              <a:effectLst/>
              <a:latin typeface="+mj-lt"/>
              <a:ea typeface="Calibri" panose="020F0502020204030204" pitchFamily="34" charset="0"/>
              <a:cs typeface="Times New Roman" panose="02020603050405020304" pitchFamily="18" charset="0"/>
            </a:endParaRPr>
          </a:p>
          <a:p>
            <a:pPr>
              <a:lnSpc>
                <a:spcPct val="107000"/>
              </a:lnSpc>
              <a:spcBef>
                <a:spcPts val="0"/>
              </a:spcBef>
              <a:spcAft>
                <a:spcPts val="1200"/>
              </a:spcAft>
            </a:pPr>
            <a:r>
              <a:rPr lang="en-US" dirty="0">
                <a:effectLst/>
                <a:latin typeface="+mj-lt"/>
                <a:ea typeface="Calibri" panose="020F0502020204030204" pitchFamily="34" charset="0"/>
                <a:cs typeface="Times New Roman" panose="02020603050405020304" pitchFamily="18" charset="0"/>
              </a:rPr>
              <a:t>Revise / add / delete any questions, as needed.</a:t>
            </a:r>
          </a:p>
          <a:p>
            <a:pPr>
              <a:lnSpc>
                <a:spcPct val="107000"/>
              </a:lnSpc>
              <a:spcBef>
                <a:spcPts val="0"/>
              </a:spcBef>
              <a:spcAft>
                <a:spcPts val="1200"/>
              </a:spcAft>
            </a:pPr>
            <a:r>
              <a:rPr lang="en-US" dirty="0">
                <a:latin typeface="+mj-lt"/>
                <a:ea typeface="Calibri" panose="020F0502020204030204" pitchFamily="34" charset="0"/>
                <a:cs typeface="Times New Roman" panose="02020603050405020304" pitchFamily="18" charset="0"/>
              </a:rPr>
              <a:t>T</a:t>
            </a:r>
            <a:r>
              <a:rPr lang="en-US" dirty="0">
                <a:effectLst/>
                <a:latin typeface="+mj-lt"/>
                <a:ea typeface="Calibri" panose="020F0502020204030204" pitchFamily="34" charset="0"/>
                <a:cs typeface="Times New Roman" panose="02020603050405020304" pitchFamily="18" charset="0"/>
              </a:rPr>
              <a:t>ake out the examples and notes so you have a clean list of questions. </a:t>
            </a:r>
          </a:p>
          <a:p>
            <a:pPr>
              <a:lnSpc>
                <a:spcPct val="106000"/>
              </a:lnSpc>
              <a:spcBef>
                <a:spcPts val="0"/>
              </a:spcBef>
              <a:spcAft>
                <a:spcPts val="1200"/>
              </a:spcAft>
              <a:tabLst>
                <a:tab pos="628650" algn="l"/>
                <a:tab pos="1143000" algn="l"/>
              </a:tabLst>
            </a:pPr>
            <a:r>
              <a:rPr lang="en-US" dirty="0">
                <a:effectLst/>
                <a:latin typeface="+mj-lt"/>
                <a:ea typeface="Calibri" panose="020F0502020204030204" pitchFamily="34" charset="0"/>
                <a:cs typeface="Times New Roman" panose="02020603050405020304" pitchFamily="18" charset="0"/>
              </a:rPr>
              <a:t>Aim for </a:t>
            </a:r>
            <a:r>
              <a:rPr lang="en-US" b="1" dirty="0">
                <a:effectLst/>
                <a:latin typeface="+mj-lt"/>
                <a:ea typeface="Calibri" panose="020F0502020204030204" pitchFamily="34" charset="0"/>
                <a:cs typeface="Times New Roman" panose="02020603050405020304" pitchFamily="18" charset="0"/>
              </a:rPr>
              <a:t>no more than ten questions per interview</a:t>
            </a:r>
            <a:r>
              <a:rPr lang="en-US" dirty="0">
                <a:effectLst/>
                <a:latin typeface="+mj-lt"/>
                <a:ea typeface="Calibri" panose="020F0502020204030204" pitchFamily="34" charset="0"/>
                <a:cs typeface="Times New Roman" panose="02020603050405020304" pitchFamily="18" charset="0"/>
              </a:rPr>
              <a:t>.</a:t>
            </a:r>
          </a:p>
          <a:p>
            <a:pPr>
              <a:lnSpc>
                <a:spcPct val="106000"/>
              </a:lnSpc>
              <a:spcBef>
                <a:spcPts val="0"/>
              </a:spcBef>
              <a:spcAft>
                <a:spcPts val="1200"/>
              </a:spcAft>
              <a:tabLst>
                <a:tab pos="628650" algn="l"/>
                <a:tab pos="1143000" algn="l"/>
              </a:tabLst>
            </a:pPr>
            <a:r>
              <a:rPr lang="en-US" dirty="0">
                <a:effectLst/>
                <a:latin typeface="+mj-lt"/>
                <a:ea typeface="Calibri" panose="020F0502020204030204" pitchFamily="34" charset="0"/>
                <a:cs typeface="Times New Roman" panose="02020603050405020304" pitchFamily="18" charset="0"/>
              </a:rPr>
              <a:t>Be clear about which questions are being asked of each interviewee. </a:t>
            </a:r>
          </a:p>
          <a:p>
            <a:pPr>
              <a:lnSpc>
                <a:spcPct val="106000"/>
              </a:lnSpc>
              <a:spcBef>
                <a:spcPts val="0"/>
              </a:spcBef>
              <a:spcAft>
                <a:spcPts val="1200"/>
              </a:spcAft>
              <a:tabLst>
                <a:tab pos="628650" algn="l"/>
                <a:tab pos="1143000" algn="l"/>
              </a:tabLst>
            </a:pPr>
            <a:r>
              <a:rPr lang="en-US" dirty="0">
                <a:effectLst/>
                <a:latin typeface="+mj-lt"/>
                <a:ea typeface="Calibri" panose="020F0502020204030204" pitchFamily="34" charset="0"/>
                <a:cs typeface="Times New Roman" panose="02020603050405020304" pitchFamily="18" charset="0"/>
              </a:rPr>
              <a:t>Don’t worry about the “perfect” wording. Just be sure the questions will fill your knowledge gaps.</a:t>
            </a:r>
          </a:p>
        </p:txBody>
      </p:sp>
    </p:spTree>
    <p:extLst>
      <p:ext uri="{BB962C8B-B14F-4D97-AF65-F5344CB8AC3E}">
        <p14:creationId xmlns:p14="http://schemas.microsoft.com/office/powerpoint/2010/main" val="3940987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A68DD-32DB-5FF0-EB02-2F7B033A48F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Elevator Speech</a:t>
            </a:r>
          </a:p>
        </p:txBody>
      </p:sp>
      <p:sp>
        <p:nvSpPr>
          <p:cNvPr id="3" name="Content Placeholder 2">
            <a:extLst>
              <a:ext uri="{FF2B5EF4-FFF2-40B4-BE49-F238E27FC236}">
                <a16:creationId xmlns:a16="http://schemas.microsoft.com/office/drawing/2014/main" id="{227FF969-FC30-486B-0EBF-896B144DBBBF}"/>
              </a:ext>
            </a:extLst>
          </p:cNvPr>
          <p:cNvSpPr>
            <a:spLocks noGrp="1"/>
          </p:cNvSpPr>
          <p:nvPr>
            <p:ph idx="1"/>
          </p:nvPr>
        </p:nvSpPr>
        <p:spPr/>
        <p:txBody>
          <a:bodyPr/>
          <a:lstStyle/>
          <a:p>
            <a:pPr marL="0" indent="0">
              <a:buNone/>
            </a:pPr>
            <a:r>
              <a:rPr lang="en-US" dirty="0">
                <a:latin typeface="Calibri Light" panose="020F0302020204030204" pitchFamily="34" charset="0"/>
                <a:ea typeface="Calibri" panose="020F0502020204030204" pitchFamily="34" charset="0"/>
                <a:cs typeface="Times New Roman" panose="02020603050405020304" pitchFamily="18" charset="0"/>
              </a:rPr>
              <a:t>Decide talking points for your interviews</a:t>
            </a:r>
          </a:p>
          <a:p>
            <a:pPr marL="0" indent="0">
              <a:buNone/>
            </a:pPr>
            <a:endParaRPr lang="en-US" dirty="0">
              <a:latin typeface="Calibri Light" panose="020F0302020204030204" pitchFamily="34" charset="0"/>
              <a:ea typeface="Calibri" panose="020F0502020204030204" pitchFamily="34" charset="0"/>
              <a:cs typeface="Times New Roman" panose="02020603050405020304" pitchFamily="18" charset="0"/>
            </a:endParaRPr>
          </a:p>
          <a:p>
            <a:pPr marL="0" indent="0">
              <a:buNone/>
            </a:pPr>
            <a:r>
              <a:rPr lang="en-US" dirty="0">
                <a:latin typeface="Calibri Light" panose="020F0302020204030204" pitchFamily="34" charset="0"/>
                <a:ea typeface="Calibri" panose="020F0502020204030204" pitchFamily="34" charset="0"/>
                <a:cs typeface="Times New Roman" panose="02020603050405020304" pitchFamily="18" charset="0"/>
              </a:rPr>
              <a:t>Include:</a:t>
            </a:r>
          </a:p>
          <a:p>
            <a:r>
              <a:rPr lang="en-US" dirty="0">
                <a:latin typeface="Calibri Light" panose="020F0302020204030204" pitchFamily="34" charset="0"/>
                <a:ea typeface="Calibri" panose="020F0502020204030204" pitchFamily="34" charset="0"/>
                <a:cs typeface="Times New Roman" panose="02020603050405020304" pitchFamily="18" charset="0"/>
              </a:rPr>
              <a:t>the reason for the interview</a:t>
            </a:r>
          </a:p>
          <a:p>
            <a:r>
              <a:rPr lang="en-US" dirty="0">
                <a:latin typeface="Calibri Light" panose="020F0302020204030204" pitchFamily="34" charset="0"/>
                <a:ea typeface="Calibri" panose="020F0502020204030204" pitchFamily="34" charset="0"/>
                <a:cs typeface="Times New Roman" panose="02020603050405020304" pitchFamily="18" charset="0"/>
              </a:rPr>
              <a:t>how the data will be used</a:t>
            </a:r>
          </a:p>
          <a:p>
            <a:r>
              <a:rPr lang="en-US" dirty="0">
                <a:latin typeface="Calibri Light" panose="020F0302020204030204" pitchFamily="34" charset="0"/>
                <a:ea typeface="Calibri" panose="020F0502020204030204" pitchFamily="34" charset="0"/>
                <a:cs typeface="Times New Roman" panose="02020603050405020304" pitchFamily="18" charset="0"/>
              </a:rPr>
              <a:t>who will have access to it</a:t>
            </a:r>
          </a:p>
          <a:p>
            <a:r>
              <a:rPr lang="en-US" dirty="0">
                <a:latin typeface="Calibri Light" panose="020F0302020204030204" pitchFamily="34" charset="0"/>
                <a:ea typeface="Calibri" panose="020F0502020204030204" pitchFamily="34" charset="0"/>
                <a:cs typeface="Times New Roman" panose="02020603050405020304" pitchFamily="18" charset="0"/>
              </a:rPr>
              <a:t>any benefits for the interviewee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54658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8281-8F04-8219-D373-751D6CDA519B}"/>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Collecting the Data</a:t>
            </a:r>
          </a:p>
        </p:txBody>
      </p:sp>
      <p:sp>
        <p:nvSpPr>
          <p:cNvPr id="3" name="Text Placeholder 2">
            <a:extLst>
              <a:ext uri="{FF2B5EF4-FFF2-40B4-BE49-F238E27FC236}">
                <a16:creationId xmlns:a16="http://schemas.microsoft.com/office/drawing/2014/main" id="{28F4602F-EB58-7D44-1509-5DE44238718C}"/>
              </a:ext>
            </a:extLst>
          </p:cNvPr>
          <p:cNvSpPr>
            <a:spLocks noGrp="1"/>
          </p:cNvSpPr>
          <p:nvPr>
            <p:ph type="body" idx="1"/>
          </p:nvPr>
        </p:nvSpPr>
        <p:spPr/>
        <p:txBody>
          <a:bodyPr/>
          <a:lstStyle/>
          <a:p>
            <a:r>
              <a:rPr lang="en-US" dirty="0"/>
              <a:t>25 minutes</a:t>
            </a:r>
          </a:p>
        </p:txBody>
      </p:sp>
    </p:spTree>
    <p:extLst>
      <p:ext uri="{BB962C8B-B14F-4D97-AF65-F5344CB8AC3E}">
        <p14:creationId xmlns:p14="http://schemas.microsoft.com/office/powerpoint/2010/main" val="1203449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E1D9-3A47-B070-D3AB-8F82C0540F07}"/>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Who will collect which data?</a:t>
            </a:r>
          </a:p>
        </p:txBody>
      </p:sp>
      <p:sp>
        <p:nvSpPr>
          <p:cNvPr id="3" name="Content Placeholder 2">
            <a:extLst>
              <a:ext uri="{FF2B5EF4-FFF2-40B4-BE49-F238E27FC236}">
                <a16:creationId xmlns:a16="http://schemas.microsoft.com/office/drawing/2014/main" id="{95D8B3AC-ADD7-DB27-CFDA-40A10F7B5858}"/>
              </a:ext>
            </a:extLst>
          </p:cNvPr>
          <p:cNvSpPr>
            <a:spLocks noGrp="1"/>
          </p:cNvSpPr>
          <p:nvPr>
            <p:ph idx="1"/>
          </p:nvPr>
        </p:nvSpPr>
        <p:spPr>
          <a:xfrm>
            <a:off x="838200" y="1825624"/>
            <a:ext cx="10947400" cy="5475061"/>
          </a:xfrm>
        </p:spPr>
        <p:txBody>
          <a:bodyPr>
            <a:noAutofit/>
          </a:bodyPr>
          <a:lstStyle/>
          <a:p>
            <a:pPr marL="0" indent="0">
              <a:lnSpc>
                <a:spcPct val="100000"/>
              </a:lnSpc>
              <a:spcBef>
                <a:spcPts val="0"/>
              </a:spcBef>
              <a:spcAft>
                <a:spcPts val="600"/>
              </a:spcAft>
              <a:buNone/>
            </a:pPr>
            <a:r>
              <a:rPr lang="en-US" dirty="0">
                <a:latin typeface="+mj-lt"/>
                <a:cs typeface="Times New Roman" panose="02020603050405020304" pitchFamily="18" charset="0"/>
              </a:rPr>
              <a:t>Assign each data review and interview to a team member. </a:t>
            </a:r>
          </a:p>
          <a:p>
            <a:pPr marL="0" indent="0">
              <a:lnSpc>
                <a:spcPct val="100000"/>
              </a:lnSpc>
              <a:spcBef>
                <a:spcPts val="0"/>
              </a:spcBef>
              <a:spcAft>
                <a:spcPts val="600"/>
              </a:spcAft>
              <a:buNone/>
            </a:pPr>
            <a:endParaRPr lang="en-US" sz="2400" dirty="0">
              <a:effectLst/>
              <a:latin typeface="+mj-lt"/>
              <a:ea typeface="Calibri" panose="020F0502020204030204" pitchFamily="34" charset="0"/>
              <a:cs typeface="Times New Roman" panose="02020603050405020304" pitchFamily="18" charset="0"/>
            </a:endParaRPr>
          </a:p>
          <a:p>
            <a:pPr marL="0" indent="0">
              <a:lnSpc>
                <a:spcPct val="100000"/>
              </a:lnSpc>
              <a:spcBef>
                <a:spcPts val="0"/>
              </a:spcBef>
              <a:spcAft>
                <a:spcPts val="600"/>
              </a:spcAft>
              <a:buNone/>
            </a:pPr>
            <a:r>
              <a:rPr lang="en-US" sz="2400" dirty="0">
                <a:latin typeface="+mj-lt"/>
                <a:cs typeface="Times New Roman" panose="02020603050405020304" pitchFamily="18" charset="0"/>
              </a:rPr>
              <a:t>Consider:</a:t>
            </a:r>
          </a:p>
          <a:p>
            <a:pPr>
              <a:lnSpc>
                <a:spcPct val="100000"/>
              </a:lnSpc>
              <a:spcBef>
                <a:spcPts val="0"/>
              </a:spcBef>
              <a:spcAft>
                <a:spcPts val="600"/>
              </a:spcAft>
            </a:pPr>
            <a:r>
              <a:rPr lang="en-US" sz="2400" dirty="0">
                <a:latin typeface="+mj-lt"/>
                <a:cs typeface="Times New Roman" panose="02020603050405020304" pitchFamily="18" charset="0"/>
              </a:rPr>
              <a:t>Members’ strengths, time, and comfort with the type of data to be collected.</a:t>
            </a:r>
          </a:p>
          <a:p>
            <a:pPr>
              <a:lnSpc>
                <a:spcPct val="100000"/>
              </a:lnSpc>
              <a:spcBef>
                <a:spcPts val="0"/>
              </a:spcBef>
              <a:spcAft>
                <a:spcPts val="600"/>
              </a:spcAft>
            </a:pPr>
            <a:r>
              <a:rPr lang="en-US" sz="2400" dirty="0">
                <a:latin typeface="+mj-lt"/>
                <a:cs typeface="Times New Roman" panose="02020603050405020304" pitchFamily="18" charset="0"/>
              </a:rPr>
              <a:t>Distribute the workload among members.</a:t>
            </a:r>
          </a:p>
          <a:p>
            <a:pPr>
              <a:lnSpc>
                <a:spcPct val="100000"/>
              </a:lnSpc>
              <a:spcBef>
                <a:spcPts val="0"/>
              </a:spcBef>
              <a:spcAft>
                <a:spcPts val="600"/>
              </a:spcAft>
            </a:pPr>
            <a:r>
              <a:rPr lang="en-US" sz="2400" dirty="0">
                <a:latin typeface="+mj-lt"/>
                <a:cs typeface="Times New Roman" panose="02020603050405020304" pitchFamily="18" charset="0"/>
              </a:rPr>
              <a:t>Reviewing surveys and databases can be done at any time but may feel person conducting the interview already has a connection to the interviewee. overwhelming.</a:t>
            </a:r>
          </a:p>
          <a:p>
            <a:pPr>
              <a:lnSpc>
                <a:spcPct val="100000"/>
              </a:lnSpc>
              <a:spcBef>
                <a:spcPts val="0"/>
              </a:spcBef>
              <a:spcAft>
                <a:spcPts val="600"/>
              </a:spcAft>
            </a:pPr>
            <a:r>
              <a:rPr lang="en-US" sz="2400" dirty="0">
                <a:latin typeface="+mj-lt"/>
                <a:cs typeface="Times New Roman" panose="02020603050405020304" pitchFamily="18" charset="0"/>
              </a:rPr>
              <a:t>Stakeholder interviews are easy and take about 30 minutes but require more time for data summarizing afterwards and you’ll need to accommodate interviewee schedules. </a:t>
            </a:r>
          </a:p>
          <a:p>
            <a:pPr>
              <a:lnSpc>
                <a:spcPct val="100000"/>
              </a:lnSpc>
              <a:spcBef>
                <a:spcPts val="0"/>
              </a:spcBef>
              <a:spcAft>
                <a:spcPts val="600"/>
              </a:spcAft>
            </a:pPr>
            <a:r>
              <a:rPr lang="en-US" sz="2400" dirty="0">
                <a:latin typeface="+mj-lt"/>
                <a:cs typeface="Times New Roman" panose="02020603050405020304" pitchFamily="18" charset="0"/>
              </a:rPr>
              <a:t>If anyone knows the selected interviewee, it’s helpful for that person to make the connection.</a:t>
            </a:r>
          </a:p>
        </p:txBody>
      </p:sp>
    </p:spTree>
    <p:extLst>
      <p:ext uri="{BB962C8B-B14F-4D97-AF65-F5344CB8AC3E}">
        <p14:creationId xmlns:p14="http://schemas.microsoft.com/office/powerpoint/2010/main" val="2828185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7183E-5B3D-7D15-BB4E-1E8C47F3682B}"/>
              </a:ext>
            </a:extLst>
          </p:cNvPr>
          <p:cNvSpPr>
            <a:spLocks noGrp="1"/>
          </p:cNvSpPr>
          <p:nvPr>
            <p:ph type="title"/>
          </p:nvPr>
        </p:nvSpPr>
        <p:spPr>
          <a:xfrm>
            <a:off x="838200" y="365125"/>
            <a:ext cx="10515600" cy="868589"/>
          </a:xfrm>
        </p:spPr>
        <p:txBody>
          <a:bodyPr>
            <a:normAutofit/>
          </a:bodyPr>
          <a:lstStyle/>
          <a:p>
            <a:r>
              <a:rPr lang="en-US" sz="4400" dirty="0">
                <a:solidFill>
                  <a:srgbClr val="9F2936"/>
                </a:solidFill>
                <a:latin typeface="Century Gothic" panose="020B0502020202020204" pitchFamily="34" charset="0"/>
                <a:cs typeface="Times New Roman" panose="02020603050405020304" pitchFamily="18" charset="0"/>
              </a:rPr>
              <a:t>Expectations for Data Collection</a:t>
            </a:r>
            <a:endParaRPr lang="en-US" dirty="0"/>
          </a:p>
        </p:txBody>
      </p:sp>
      <p:sp>
        <p:nvSpPr>
          <p:cNvPr id="3" name="Content Placeholder 2">
            <a:extLst>
              <a:ext uri="{FF2B5EF4-FFF2-40B4-BE49-F238E27FC236}">
                <a16:creationId xmlns:a16="http://schemas.microsoft.com/office/drawing/2014/main" id="{4FB3C828-3971-D0C3-0101-56A2A01034D6}"/>
              </a:ext>
            </a:extLst>
          </p:cNvPr>
          <p:cNvSpPr>
            <a:spLocks noGrp="1"/>
          </p:cNvSpPr>
          <p:nvPr>
            <p:ph idx="1"/>
          </p:nvPr>
        </p:nvSpPr>
        <p:spPr>
          <a:xfrm>
            <a:off x="838200" y="1494972"/>
            <a:ext cx="10515600" cy="5177292"/>
          </a:xfrm>
        </p:spPr>
        <p:txBody>
          <a:bodyPr>
            <a:normAutofit fontScale="92500" lnSpcReduction="10000"/>
          </a:bodyPr>
          <a:lstStyle/>
          <a:p>
            <a:pPr>
              <a:lnSpc>
                <a:spcPct val="100000"/>
              </a:lnSpc>
              <a:spcBef>
                <a:spcPts val="600"/>
              </a:spcBef>
              <a:spcAft>
                <a:spcPts val="600"/>
              </a:spcAft>
            </a:pPr>
            <a:r>
              <a:rPr lang="en-US" sz="2600" dirty="0">
                <a:effectLst/>
                <a:latin typeface="+mj-lt"/>
                <a:ea typeface="Calibri" panose="020F0502020204030204" pitchFamily="34" charset="0"/>
                <a:cs typeface="Times New Roman" panose="02020603050405020304" pitchFamily="18" charset="0"/>
              </a:rPr>
              <a:t>Timeline: All data should be collected in time for Meeting #3. </a:t>
            </a:r>
          </a:p>
          <a:p>
            <a:pPr lvl="1">
              <a:lnSpc>
                <a:spcPct val="100000"/>
              </a:lnSpc>
              <a:spcBef>
                <a:spcPts val="600"/>
              </a:spcBef>
              <a:spcAft>
                <a:spcPts val="600"/>
              </a:spcAft>
            </a:pPr>
            <a:r>
              <a:rPr lang="en-US" dirty="0">
                <a:effectLst/>
                <a:latin typeface="+mj-lt"/>
                <a:ea typeface="Calibri" panose="020F0502020204030204" pitchFamily="34" charset="0"/>
                <a:cs typeface="Times New Roman" panose="02020603050405020304" pitchFamily="18" charset="0"/>
              </a:rPr>
              <a:t>Set or update the meeting schedule based on the amount of time you’ll need to collect and review your data.  </a:t>
            </a:r>
          </a:p>
          <a:p>
            <a:pPr>
              <a:lnSpc>
                <a:spcPct val="100000"/>
              </a:lnSpc>
              <a:spcBef>
                <a:spcPts val="600"/>
              </a:spcBef>
              <a:spcAft>
                <a:spcPts val="600"/>
              </a:spcAft>
            </a:pPr>
            <a:r>
              <a:rPr lang="en-US" sz="2600" dirty="0">
                <a:effectLst/>
                <a:latin typeface="+mj-lt"/>
                <a:ea typeface="Calibri" panose="020F0502020204030204" pitchFamily="34" charset="0"/>
                <a:cs typeface="Times New Roman" panose="02020603050405020304" pitchFamily="18" charset="0"/>
              </a:rPr>
              <a:t>Accountability: How should we monitor our progress?</a:t>
            </a:r>
          </a:p>
          <a:p>
            <a:pPr>
              <a:lnSpc>
                <a:spcPct val="100000"/>
              </a:lnSpc>
              <a:spcBef>
                <a:spcPts val="600"/>
              </a:spcBef>
              <a:spcAft>
                <a:spcPts val="600"/>
              </a:spcAft>
            </a:pPr>
            <a:r>
              <a:rPr lang="en-US" sz="2600" dirty="0">
                <a:effectLst/>
                <a:latin typeface="+mj-lt"/>
                <a:ea typeface="Calibri" panose="020F0502020204030204" pitchFamily="34" charset="0"/>
                <a:cs typeface="Times New Roman" panose="02020603050405020304" pitchFamily="18" charset="0"/>
              </a:rPr>
              <a:t>Format: Members doing interviews should use the </a:t>
            </a:r>
            <a:r>
              <a:rPr lang="en-US" sz="2600" b="1" u="sng" dirty="0">
                <a:solidFill>
                  <a:srgbClr val="0099CC"/>
                </a:solidFill>
                <a:effectLst/>
                <a:latin typeface="+mj-lt"/>
                <a:ea typeface="Calibri" panose="020F0502020204030204" pitchFamily="34" charset="0"/>
                <a:cs typeface="Times New Roman" panose="02020603050405020304" pitchFamily="18" charset="0"/>
                <a:hlinkClick r:id="rId3"/>
              </a:rPr>
              <a:t>Stakeholder Interview Form</a:t>
            </a:r>
            <a:r>
              <a:rPr lang="en-US" sz="2600" dirty="0">
                <a:effectLst/>
                <a:latin typeface="+mj-lt"/>
                <a:ea typeface="Calibri" panose="020F0502020204030204" pitchFamily="34" charset="0"/>
                <a:cs typeface="Times New Roman" panose="02020603050405020304" pitchFamily="18" charset="0"/>
              </a:rPr>
              <a:t> to conduct and organize their interviews. </a:t>
            </a:r>
          </a:p>
          <a:p>
            <a:pPr lvl="1">
              <a:lnSpc>
                <a:spcPct val="100000"/>
              </a:lnSpc>
              <a:spcBef>
                <a:spcPts val="600"/>
              </a:spcBef>
              <a:spcAft>
                <a:spcPts val="600"/>
              </a:spcAft>
            </a:pPr>
            <a:r>
              <a:rPr lang="en-US" dirty="0">
                <a:latin typeface="+mj-lt"/>
                <a:ea typeface="Calibri" panose="020F0502020204030204" pitchFamily="34" charset="0"/>
                <a:cs typeface="Times New Roman" panose="02020603050405020304" pitchFamily="18" charset="0"/>
              </a:rPr>
              <a:t>The notetaker will need to email out the updated Interview Form with the interview questions immediately after the meeting.</a:t>
            </a:r>
          </a:p>
          <a:p>
            <a:pPr>
              <a:lnSpc>
                <a:spcPct val="100000"/>
              </a:lnSpc>
              <a:spcBef>
                <a:spcPts val="600"/>
              </a:spcBef>
              <a:spcAft>
                <a:spcPts val="600"/>
              </a:spcAft>
            </a:pPr>
            <a:r>
              <a:rPr lang="en-US" dirty="0">
                <a:latin typeface="+mj-lt"/>
              </a:rPr>
              <a:t>Process: Members doing interviews should review the Interview Checklist.</a:t>
            </a:r>
          </a:p>
          <a:p>
            <a:pPr lvl="1">
              <a:lnSpc>
                <a:spcPct val="100000"/>
              </a:lnSpc>
              <a:spcBef>
                <a:spcPts val="600"/>
              </a:spcBef>
              <a:spcAft>
                <a:spcPts val="600"/>
              </a:spcAft>
            </a:pPr>
            <a:r>
              <a:rPr lang="en-US" sz="2500" dirty="0">
                <a:latin typeface="+mj-lt"/>
                <a:cs typeface="Times New Roman" panose="02020603050405020304" pitchFamily="18" charset="0"/>
              </a:rPr>
              <a:t>During interviews, ask follow-up questions as needed. If you don’t understand a response, </a:t>
            </a:r>
            <a:r>
              <a:rPr lang="en-US" sz="2500" b="1" dirty="0">
                <a:latin typeface="+mj-lt"/>
                <a:cs typeface="Times New Roman" panose="02020603050405020304" pitchFamily="18" charset="0"/>
              </a:rPr>
              <a:t>ask for clarification! </a:t>
            </a:r>
            <a:r>
              <a:rPr lang="en-US" sz="2500" dirty="0">
                <a:latin typeface="+mj-lt"/>
                <a:cs typeface="Times New Roman" panose="02020603050405020304" pitchFamily="18" charset="0"/>
              </a:rPr>
              <a:t>This is especially important for the “why” – if you get a vague response, ask the stakeholder to elaborate as much as they can until you have a very clear and specific “why.” </a:t>
            </a:r>
          </a:p>
        </p:txBody>
      </p:sp>
    </p:spTree>
    <p:extLst>
      <p:ext uri="{BB962C8B-B14F-4D97-AF65-F5344CB8AC3E}">
        <p14:creationId xmlns:p14="http://schemas.microsoft.com/office/powerpoint/2010/main" val="843108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E7A75-AB69-4E84-EE06-1C6A7F66DB6C}"/>
              </a:ext>
            </a:extLst>
          </p:cNvPr>
          <p:cNvSpPr>
            <a:spLocks noGrp="1"/>
          </p:cNvSpPr>
          <p:nvPr>
            <p:ph type="title"/>
          </p:nvPr>
        </p:nvSpPr>
        <p:spPr/>
        <p:txBody>
          <a:bodyPr>
            <a:normAutofit/>
          </a:bodyPr>
          <a:lstStyle/>
          <a:p>
            <a:r>
              <a:rPr lang="en-US" dirty="0">
                <a:solidFill>
                  <a:srgbClr val="9F2936"/>
                </a:solidFill>
                <a:latin typeface="Century Gothic" panose="020B0502020202020204" pitchFamily="34" charset="0"/>
                <a:cs typeface="Times New Roman" panose="02020603050405020304" pitchFamily="18" charset="0"/>
              </a:rPr>
              <a:t>Expectations for Summarizing Data</a:t>
            </a:r>
          </a:p>
        </p:txBody>
      </p:sp>
      <p:sp>
        <p:nvSpPr>
          <p:cNvPr id="3" name="Content Placeholder 2">
            <a:extLst>
              <a:ext uri="{FF2B5EF4-FFF2-40B4-BE49-F238E27FC236}">
                <a16:creationId xmlns:a16="http://schemas.microsoft.com/office/drawing/2014/main" id="{B8479C7C-F2FD-AB10-1DFC-131DCA24765A}"/>
              </a:ext>
            </a:extLst>
          </p:cNvPr>
          <p:cNvSpPr>
            <a:spLocks noGrp="1"/>
          </p:cNvSpPr>
          <p:nvPr>
            <p:ph idx="1"/>
          </p:nvPr>
        </p:nvSpPr>
        <p:spPr>
          <a:xfrm>
            <a:off x="838200" y="1825625"/>
            <a:ext cx="10515600" cy="4667250"/>
          </a:xfrm>
        </p:spPr>
        <p:txBody>
          <a:bodyPr>
            <a:normAutofit/>
          </a:bodyPr>
          <a:lstStyle/>
          <a:p>
            <a:pPr>
              <a:lnSpc>
                <a:spcPct val="100000"/>
              </a:lnSpc>
              <a:spcBef>
                <a:spcPts val="600"/>
              </a:spcBef>
              <a:spcAft>
                <a:spcPts val="600"/>
              </a:spcAft>
            </a:pPr>
            <a:r>
              <a:rPr lang="en-US" sz="2600" dirty="0">
                <a:effectLst/>
                <a:latin typeface="+mj-lt"/>
                <a:ea typeface="Calibri" panose="020F0502020204030204" pitchFamily="34" charset="0"/>
                <a:cs typeface="Times New Roman" panose="02020603050405020304" pitchFamily="18" charset="0"/>
              </a:rPr>
              <a:t>All members need to summarize their data collection / interviews in the </a:t>
            </a:r>
            <a:r>
              <a:rPr lang="en-US" sz="2600" b="1" dirty="0">
                <a:effectLst/>
                <a:latin typeface="+mj-lt"/>
                <a:ea typeface="Calibri" panose="020F0502020204030204" pitchFamily="34" charset="0"/>
                <a:cs typeface="Times New Roman" panose="02020603050405020304" pitchFamily="18" charset="0"/>
              </a:rPr>
              <a:t>Interview Summary Tool </a:t>
            </a:r>
            <a:r>
              <a:rPr lang="en-US" sz="2600" dirty="0">
                <a:effectLst/>
                <a:latin typeface="+mj-lt"/>
                <a:ea typeface="Calibri" panose="020F0502020204030204" pitchFamily="34" charset="0"/>
                <a:cs typeface="Times New Roman" panose="02020603050405020304" pitchFamily="18" charset="0"/>
              </a:rPr>
              <a:t>(bottom of Interview Form)</a:t>
            </a:r>
          </a:p>
          <a:p>
            <a:pPr lvl="1">
              <a:lnSpc>
                <a:spcPct val="100000"/>
              </a:lnSpc>
              <a:spcBef>
                <a:spcPts val="600"/>
              </a:spcBef>
              <a:spcAft>
                <a:spcPts val="600"/>
              </a:spcAft>
            </a:pPr>
            <a:r>
              <a:rPr lang="en-US" sz="2200" dirty="0">
                <a:effectLst/>
                <a:latin typeface="+mj-lt"/>
                <a:ea typeface="Calibri" panose="020F0502020204030204" pitchFamily="34" charset="0"/>
                <a:cs typeface="Times New Roman" panose="02020603050405020304" pitchFamily="18" charset="0"/>
              </a:rPr>
              <a:t>Review the Data Summary Tool Example </a:t>
            </a:r>
            <a:r>
              <a:rPr lang="en-US" sz="2200" dirty="0">
                <a:effectLst/>
                <a:highlight>
                  <a:srgbClr val="FFFF00"/>
                </a:highlight>
                <a:latin typeface="+mj-lt"/>
                <a:ea typeface="Calibri" panose="020F0502020204030204" pitchFamily="34" charset="0"/>
                <a:cs typeface="Times New Roman" panose="02020603050405020304" pitchFamily="18" charset="0"/>
              </a:rPr>
              <a:t>[LINK]</a:t>
            </a:r>
          </a:p>
          <a:p>
            <a:pPr lvl="1">
              <a:lnSpc>
                <a:spcPct val="100000"/>
              </a:lnSpc>
              <a:spcBef>
                <a:spcPts val="600"/>
              </a:spcBef>
              <a:spcAft>
                <a:spcPts val="600"/>
              </a:spcAft>
              <a:tabLst>
                <a:tab pos="685800" algn="l"/>
                <a:tab pos="1143000" algn="l"/>
                <a:tab pos="1543050" algn="l"/>
              </a:tabLst>
            </a:pPr>
            <a:r>
              <a:rPr lang="en-US" sz="2200" dirty="0">
                <a:effectLst/>
                <a:latin typeface="+mj-lt"/>
                <a:ea typeface="Calibri" panose="020F0502020204030204" pitchFamily="34" charset="0"/>
                <a:cs typeface="Times New Roman" panose="02020603050405020304" pitchFamily="18" charset="0"/>
              </a:rPr>
              <a:t>Everyone must use the Summary Tool, or it will be difficult to merge information in the next meeting. </a:t>
            </a:r>
          </a:p>
          <a:p>
            <a:pPr>
              <a:lnSpc>
                <a:spcPct val="100000"/>
              </a:lnSpc>
              <a:spcBef>
                <a:spcPts val="600"/>
              </a:spcBef>
              <a:spcAft>
                <a:spcPts val="600"/>
              </a:spcAft>
              <a:tabLst>
                <a:tab pos="685800" algn="l"/>
                <a:tab pos="1143000" algn="l"/>
                <a:tab pos="1543050" algn="l"/>
              </a:tabLst>
            </a:pPr>
            <a:r>
              <a:rPr lang="en-US" sz="2600" dirty="0">
                <a:effectLst/>
                <a:latin typeface="+mj-lt"/>
                <a:ea typeface="Calibri" panose="020F0502020204030204" pitchFamily="34" charset="0"/>
                <a:cs typeface="Times New Roman" panose="02020603050405020304" pitchFamily="18" charset="0"/>
              </a:rPr>
              <a:t>Bring any supporting documents to the next meeting</a:t>
            </a:r>
          </a:p>
          <a:p>
            <a:pPr lvl="1">
              <a:lnSpc>
                <a:spcPct val="100000"/>
              </a:lnSpc>
              <a:spcBef>
                <a:spcPts val="600"/>
              </a:spcBef>
              <a:spcAft>
                <a:spcPts val="600"/>
              </a:spcAft>
              <a:tabLst>
                <a:tab pos="685800" algn="l"/>
                <a:tab pos="1143000" algn="l"/>
                <a:tab pos="1543050" algn="l"/>
              </a:tabLst>
            </a:pPr>
            <a:r>
              <a:rPr lang="en-US" sz="2200" dirty="0">
                <a:latin typeface="+mj-lt"/>
                <a:ea typeface="Calibri" panose="020F0502020204030204" pitchFamily="34" charset="0"/>
                <a:cs typeface="Times New Roman" panose="02020603050405020304" pitchFamily="18" charset="0"/>
              </a:rPr>
              <a:t>C</a:t>
            </a:r>
            <a:r>
              <a:rPr lang="en-US" sz="2200" dirty="0">
                <a:effectLst/>
                <a:latin typeface="+mj-lt"/>
                <a:ea typeface="Calibri" panose="020F0502020204030204" pitchFamily="34" charset="0"/>
                <a:cs typeface="Times New Roman" panose="02020603050405020304" pitchFamily="18" charset="0"/>
              </a:rPr>
              <a:t>harts or graphs, Stakeholder Interview Forms, interview transcripts, etc.</a:t>
            </a:r>
          </a:p>
          <a:p>
            <a:pPr>
              <a:lnSpc>
                <a:spcPct val="100000"/>
              </a:lnSpc>
              <a:spcBef>
                <a:spcPts val="600"/>
              </a:spcBef>
              <a:spcAft>
                <a:spcPts val="600"/>
              </a:spcAft>
              <a:tabLst>
                <a:tab pos="685800" algn="l"/>
                <a:tab pos="1143000" algn="l"/>
                <a:tab pos="1543050" algn="l"/>
              </a:tabLst>
            </a:pPr>
            <a:r>
              <a:rPr lang="en-US" sz="2600" dirty="0">
                <a:latin typeface="+mj-lt"/>
                <a:cs typeface="Times New Roman" panose="02020603050405020304" pitchFamily="18" charset="0"/>
              </a:rPr>
              <a:t>Decide deadline for submitting the data </a:t>
            </a:r>
            <a:r>
              <a:rPr lang="en-US" sz="2600" dirty="0">
                <a:effectLst/>
                <a:latin typeface="+mj-lt"/>
                <a:ea typeface="Calibri" panose="020F0502020204030204" pitchFamily="34" charset="0"/>
                <a:cs typeface="Times New Roman" panose="02020603050405020304" pitchFamily="18" charset="0"/>
              </a:rPr>
              <a:t>summaries to coordinator prior to the next meeting</a:t>
            </a:r>
          </a:p>
          <a:p>
            <a:pPr lvl="1">
              <a:lnSpc>
                <a:spcPct val="100000"/>
              </a:lnSpc>
              <a:spcBef>
                <a:spcPts val="600"/>
              </a:spcBef>
              <a:spcAft>
                <a:spcPts val="600"/>
              </a:spcAft>
              <a:tabLst>
                <a:tab pos="685800" algn="l"/>
                <a:tab pos="1143000" algn="l"/>
                <a:tab pos="1543050" algn="l"/>
              </a:tabLst>
            </a:pPr>
            <a:r>
              <a:rPr lang="en-US" sz="2200" dirty="0">
                <a:effectLst/>
                <a:latin typeface="+mj-lt"/>
                <a:ea typeface="Calibri" panose="020F0502020204030204" pitchFamily="34" charset="0"/>
                <a:cs typeface="Times New Roman" panose="02020603050405020304" pitchFamily="18" charset="0"/>
              </a:rPr>
              <a:t>Be sure the facilitator has enough time to review the summaries. </a:t>
            </a:r>
          </a:p>
        </p:txBody>
      </p:sp>
    </p:spTree>
    <p:extLst>
      <p:ext uri="{BB962C8B-B14F-4D97-AF65-F5344CB8AC3E}">
        <p14:creationId xmlns:p14="http://schemas.microsoft.com/office/powerpoint/2010/main" val="3138582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DDEA-D036-C9CF-E7B9-027AB6979844}"/>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Meeting Logistics and Overview </a:t>
            </a:r>
          </a:p>
        </p:txBody>
      </p:sp>
      <p:sp>
        <p:nvSpPr>
          <p:cNvPr id="4" name="Rectangle 1">
            <a:extLst>
              <a:ext uri="{FF2B5EF4-FFF2-40B4-BE49-F238E27FC236}">
                <a16:creationId xmlns:a16="http://schemas.microsoft.com/office/drawing/2014/main" id="{F966A6E6-2DF6-9201-6FC3-2C2E4F42BF81}"/>
              </a:ext>
            </a:extLst>
          </p:cNvPr>
          <p:cNvSpPr>
            <a:spLocks noGrp="1" noChangeArrowheads="1"/>
          </p:cNvSpPr>
          <p:nvPr>
            <p:ph idx="1"/>
          </p:nvPr>
        </p:nvSpPr>
        <p:spPr bwMode="auto">
          <a:xfrm>
            <a:off x="970402" y="2318975"/>
            <a:ext cx="81846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742950" indent="-742950">
              <a:lnSpc>
                <a:spcPct val="100000"/>
              </a:lnSpc>
              <a:buFont typeface="+mj-lt"/>
              <a:buAutoNum type="arabicPeriod"/>
            </a:pPr>
            <a:r>
              <a:rPr lang="en-US" altLang="en-US" sz="3200" dirty="0">
                <a:latin typeface="+mj-lt"/>
                <a:cs typeface="Times New Roman" panose="02020603050405020304" pitchFamily="18" charset="0"/>
              </a:rPr>
              <a:t>Team “check-in” and introductions</a:t>
            </a:r>
          </a:p>
          <a:p>
            <a:pPr marL="742950" indent="-742950">
              <a:lnSpc>
                <a:spcPct val="100000"/>
              </a:lnSpc>
              <a:buFont typeface="+mj-lt"/>
              <a:buAutoNum type="arabicPeriod"/>
            </a:pPr>
            <a:r>
              <a:rPr lang="en-US" altLang="en-US" sz="3200" dirty="0">
                <a:latin typeface="+mj-lt"/>
                <a:cs typeface="Times New Roman" panose="02020603050405020304" pitchFamily="18" charset="0"/>
              </a:rPr>
              <a:t>Identify a notetaker and timekeeper</a:t>
            </a:r>
          </a:p>
          <a:p>
            <a:pPr marL="742950" indent="-742950">
              <a:lnSpc>
                <a:spcPct val="100000"/>
              </a:lnSpc>
              <a:buFont typeface="+mj-lt"/>
              <a:buAutoNum type="arabicPeriod"/>
            </a:pPr>
            <a:r>
              <a:rPr lang="en-US" altLang="en-US" sz="3200" dirty="0">
                <a:latin typeface="+mj-lt"/>
                <a:cs typeface="Times New Roman" panose="02020603050405020304" pitchFamily="18" charset="0"/>
              </a:rPr>
              <a:t>Review access to shared documents</a:t>
            </a:r>
          </a:p>
        </p:txBody>
      </p:sp>
    </p:spTree>
    <p:extLst>
      <p:ext uri="{BB962C8B-B14F-4D97-AF65-F5344CB8AC3E}">
        <p14:creationId xmlns:p14="http://schemas.microsoft.com/office/powerpoint/2010/main" val="2247260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AED87-03D5-C586-3A75-4BAD95B7375C}"/>
              </a:ext>
            </a:extLst>
          </p:cNvPr>
          <p:cNvSpPr>
            <a:spLocks noGrp="1"/>
          </p:cNvSpPr>
          <p:nvPr>
            <p:ph type="title"/>
          </p:nvPr>
        </p:nvSpPr>
        <p:spPr/>
        <p:txBody>
          <a:bodyPr/>
          <a:lstStyle/>
          <a:p>
            <a:r>
              <a:rPr lang="en-US" dirty="0">
                <a:solidFill>
                  <a:srgbClr val="9F2936"/>
                </a:solidFill>
                <a:latin typeface="Century Gothic" panose="020B0502020202020204" pitchFamily="34" charset="0"/>
                <a:cs typeface="Times New Roman" panose="02020603050405020304" pitchFamily="18" charset="0"/>
              </a:rPr>
              <a:t>Incentives</a:t>
            </a:r>
          </a:p>
        </p:txBody>
      </p:sp>
      <p:sp>
        <p:nvSpPr>
          <p:cNvPr id="3" name="Content Placeholder 2">
            <a:extLst>
              <a:ext uri="{FF2B5EF4-FFF2-40B4-BE49-F238E27FC236}">
                <a16:creationId xmlns:a16="http://schemas.microsoft.com/office/drawing/2014/main" id="{EFB30FBF-8C4D-6399-46C4-88353B135A32}"/>
              </a:ext>
            </a:extLst>
          </p:cNvPr>
          <p:cNvSpPr>
            <a:spLocks noGrp="1"/>
          </p:cNvSpPr>
          <p:nvPr>
            <p:ph idx="1"/>
          </p:nvPr>
        </p:nvSpPr>
        <p:spPr/>
        <p:txBody>
          <a:bodyPr/>
          <a:lstStyle/>
          <a:p>
            <a:r>
              <a:rPr lang="en-US" dirty="0">
                <a:latin typeface="+mj-lt"/>
              </a:rPr>
              <a:t>Can we offer interviewees any incentives?</a:t>
            </a:r>
          </a:p>
          <a:p>
            <a:r>
              <a:rPr lang="en-US" dirty="0">
                <a:latin typeface="+mj-lt"/>
              </a:rPr>
              <a:t>Are we able to cover members’ expenses for data collection and interviews?</a:t>
            </a:r>
          </a:p>
        </p:txBody>
      </p:sp>
    </p:spTree>
    <p:extLst>
      <p:ext uri="{BB962C8B-B14F-4D97-AF65-F5344CB8AC3E}">
        <p14:creationId xmlns:p14="http://schemas.microsoft.com/office/powerpoint/2010/main" val="997328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A47AD-3210-C300-D3A2-1F1CD4BEDDCF}"/>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Interview / Data Tool Review</a:t>
            </a:r>
          </a:p>
        </p:txBody>
      </p:sp>
      <p:sp>
        <p:nvSpPr>
          <p:cNvPr id="3" name="Text Placeholder 2">
            <a:extLst>
              <a:ext uri="{FF2B5EF4-FFF2-40B4-BE49-F238E27FC236}">
                <a16:creationId xmlns:a16="http://schemas.microsoft.com/office/drawing/2014/main" id="{358F52B7-34C6-B2A3-5564-1E1F1A8DA6A4}"/>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400069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B8F20-5781-3B7C-9529-26BC75238DFD}"/>
              </a:ext>
            </a:extLst>
          </p:cNvPr>
          <p:cNvSpPr>
            <a:spLocks noGrp="1"/>
          </p:cNvSpPr>
          <p:nvPr>
            <p:ph type="title"/>
          </p:nvPr>
        </p:nvSpPr>
        <p:spPr/>
        <p:txBody>
          <a:bodyPr/>
          <a:lstStyle/>
          <a:p>
            <a:r>
              <a:rPr lang="en-US" dirty="0"/>
              <a:t>Tool Review</a:t>
            </a:r>
          </a:p>
        </p:txBody>
      </p:sp>
      <p:sp>
        <p:nvSpPr>
          <p:cNvPr id="3" name="Content Placeholder 2">
            <a:extLst>
              <a:ext uri="{FF2B5EF4-FFF2-40B4-BE49-F238E27FC236}">
                <a16:creationId xmlns:a16="http://schemas.microsoft.com/office/drawing/2014/main" id="{27FAD28D-181A-00B6-F7D5-1358C482B288}"/>
              </a:ext>
            </a:extLst>
          </p:cNvPr>
          <p:cNvSpPr>
            <a:spLocks noGrp="1"/>
          </p:cNvSpPr>
          <p:nvPr>
            <p:ph idx="1"/>
          </p:nvPr>
        </p:nvSpPr>
        <p:spPr>
          <a:xfrm>
            <a:off x="838199" y="1460500"/>
            <a:ext cx="10977563" cy="5197475"/>
          </a:xfrm>
        </p:spPr>
        <p:txBody>
          <a:bodyPr>
            <a:normAutofit fontScale="92500"/>
          </a:bodyPr>
          <a:lstStyle/>
          <a:p>
            <a:pPr marL="0" indent="0">
              <a:lnSpc>
                <a:spcPct val="107000"/>
              </a:lnSpc>
              <a:spcBef>
                <a:spcPts val="0"/>
              </a:spcBef>
              <a:buClr>
                <a:srgbClr val="B35E06"/>
              </a:buClr>
              <a:buNone/>
              <a:tabLst>
                <a:tab pos="685800" algn="l"/>
                <a:tab pos="1143000" algn="l"/>
              </a:tabLst>
            </a:pPr>
            <a:r>
              <a:rPr lang="en-US" sz="2600" u="sng" dirty="0">
                <a:solidFill>
                  <a:srgbClr val="0099CC"/>
                </a:solidFill>
                <a:latin typeface="+mj-lt"/>
                <a:ea typeface="Times New Roman" panose="02020603050405020304" pitchFamily="18" charset="0"/>
                <a:cs typeface="Times New Roman" panose="02020603050405020304" pitchFamily="18" charset="0"/>
                <a:hlinkClick r:id="rId3"/>
              </a:rPr>
              <a:t>Data Tips </a:t>
            </a:r>
            <a:r>
              <a:rPr lang="en-US" sz="2600" i="1" dirty="0">
                <a:solidFill>
                  <a:srgbClr val="0099CC"/>
                </a:solidFill>
                <a:latin typeface="+mj-lt"/>
                <a:ea typeface="Times New Roman" panose="02020603050405020304" pitchFamily="18" charset="0"/>
                <a:cs typeface="Calibri Light" panose="020F0302020204030204" pitchFamily="34" charset="0"/>
              </a:rPr>
              <a:t> </a:t>
            </a:r>
            <a:endParaRPr lang="en-US" sz="2600" dirty="0">
              <a:latin typeface="+mj-lt"/>
              <a:ea typeface="Calibri" panose="020F0502020204030204" pitchFamily="34" charset="0"/>
              <a:cs typeface="Times New Roman" panose="02020603050405020304" pitchFamily="18" charset="0"/>
            </a:endParaRP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Explains how to look at and understand “number” data. </a:t>
            </a: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Anyone reviewing number or quantitative data should review this information sheet on their own. </a:t>
            </a:r>
          </a:p>
          <a:p>
            <a:pPr marL="0" indent="0">
              <a:lnSpc>
                <a:spcPct val="107000"/>
              </a:lnSpc>
              <a:spcBef>
                <a:spcPts val="0"/>
              </a:spcBef>
              <a:buClr>
                <a:srgbClr val="B35E06"/>
              </a:buClr>
              <a:buNone/>
              <a:tabLst>
                <a:tab pos="685800" algn="l"/>
                <a:tab pos="1143000" algn="l"/>
              </a:tabLst>
            </a:pPr>
            <a:r>
              <a:rPr lang="en-US" sz="2600" u="sng" dirty="0">
                <a:solidFill>
                  <a:srgbClr val="0099CC"/>
                </a:solidFill>
                <a:latin typeface="+mj-lt"/>
                <a:ea typeface="Times New Roman" panose="02020603050405020304" pitchFamily="18" charset="0"/>
                <a:cs typeface="Calibri Light" panose="020F0302020204030204" pitchFamily="34" charset="0"/>
                <a:hlinkClick r:id="rId4"/>
              </a:rPr>
              <a:t>Interview Checklist</a:t>
            </a:r>
            <a:r>
              <a:rPr lang="en-US" sz="2600" i="1" u="sng" dirty="0">
                <a:solidFill>
                  <a:srgbClr val="0099CC"/>
                </a:solidFill>
                <a:latin typeface="+mj-lt"/>
                <a:ea typeface="Calibri" panose="020F0502020204030204" pitchFamily="34" charset="0"/>
                <a:cs typeface="Calibri Light" panose="020F0302020204030204" pitchFamily="34" charset="0"/>
                <a:hlinkClick r:id="rId4"/>
              </a:rPr>
              <a:t> </a:t>
            </a:r>
            <a:endParaRPr lang="en-US" sz="2600" dirty="0">
              <a:latin typeface="+mj-lt"/>
              <a:ea typeface="Calibri" panose="020F0502020204030204" pitchFamily="34" charset="0"/>
              <a:cs typeface="Times New Roman" panose="02020603050405020304" pitchFamily="18" charset="0"/>
            </a:endParaRP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Steps for members to follow while conducting key stakeholder interviews. </a:t>
            </a: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Anyone conducting interviews should review this information sheet on their own. </a:t>
            </a:r>
          </a:p>
          <a:p>
            <a:pPr marL="0" indent="0">
              <a:lnSpc>
                <a:spcPct val="107000"/>
              </a:lnSpc>
              <a:spcBef>
                <a:spcPts val="0"/>
              </a:spcBef>
              <a:buClr>
                <a:srgbClr val="B35E06"/>
              </a:buClr>
              <a:buNone/>
              <a:tabLst>
                <a:tab pos="685800" algn="l"/>
                <a:tab pos="1143000" algn="l"/>
              </a:tabLst>
            </a:pPr>
            <a:r>
              <a:rPr lang="en-US" sz="2600" u="sng" dirty="0">
                <a:solidFill>
                  <a:srgbClr val="0099CC"/>
                </a:solidFill>
                <a:latin typeface="+mj-lt"/>
                <a:ea typeface="Times New Roman" panose="02020603050405020304" pitchFamily="18" charset="0"/>
                <a:cs typeface="Times New Roman" panose="02020603050405020304" pitchFamily="18" charset="0"/>
                <a:hlinkClick r:id="rId5"/>
              </a:rPr>
              <a:t>Key Stakeholder Interview Form</a:t>
            </a:r>
            <a:r>
              <a:rPr lang="en-US" sz="2600" i="1" dirty="0">
                <a:solidFill>
                  <a:srgbClr val="0099CC"/>
                </a:solidFill>
                <a:latin typeface="+mj-lt"/>
                <a:ea typeface="Calibri" panose="020F0502020204030204" pitchFamily="34" charset="0"/>
                <a:cs typeface="Times New Roman" panose="02020603050405020304" pitchFamily="18" charset="0"/>
              </a:rPr>
              <a:t> </a:t>
            </a:r>
            <a:endParaRPr lang="en-US" sz="2600" dirty="0">
              <a:latin typeface="+mj-lt"/>
              <a:ea typeface="Calibri" panose="020F0502020204030204" pitchFamily="34" charset="0"/>
              <a:cs typeface="Times New Roman" panose="02020603050405020304" pitchFamily="18" charset="0"/>
            </a:endParaRPr>
          </a:p>
          <a:p>
            <a:pPr lvl="1">
              <a:lnSpc>
                <a:spcPct val="107000"/>
              </a:lnSpc>
              <a:spcBef>
                <a:spcPts val="0"/>
              </a:spcBef>
              <a:tabLst>
                <a:tab pos="685800" algn="l"/>
                <a:tab pos="1143000" algn="l"/>
              </a:tabLst>
            </a:pPr>
            <a:r>
              <a:rPr lang="en-US" sz="2000" dirty="0">
                <a:latin typeface="+mj-lt"/>
                <a:ea typeface="Calibri" panose="020F0502020204030204" pitchFamily="34" charset="0"/>
                <a:cs typeface="Times New Roman" panose="02020603050405020304" pitchFamily="18" charset="0"/>
              </a:rPr>
              <a:t>Provides a list of suggested interview questions, a guide for the interview, and a place to summarize the individual interview responses. </a:t>
            </a:r>
          </a:p>
          <a:p>
            <a:pPr lvl="1">
              <a:lnSpc>
                <a:spcPct val="107000"/>
              </a:lnSpc>
              <a:spcBef>
                <a:spcPts val="0"/>
              </a:spcBef>
              <a:tabLst>
                <a:tab pos="685800" algn="l"/>
                <a:tab pos="1143000" algn="l"/>
              </a:tabLst>
            </a:pPr>
            <a:r>
              <a:rPr lang="en-US" sz="2000" dirty="0">
                <a:latin typeface="+mj-lt"/>
                <a:ea typeface="Calibri" panose="020F0502020204030204" pitchFamily="34" charset="0"/>
                <a:cs typeface="Times New Roman" panose="02020603050405020304" pitchFamily="18" charset="0"/>
              </a:rPr>
              <a:t>Complete one form per interview. </a:t>
            </a:r>
          </a:p>
          <a:p>
            <a:pPr marL="0" indent="0">
              <a:lnSpc>
                <a:spcPct val="107000"/>
              </a:lnSpc>
              <a:spcBef>
                <a:spcPts val="0"/>
              </a:spcBef>
              <a:buClr>
                <a:srgbClr val="B35E06"/>
              </a:buClr>
              <a:buNone/>
            </a:pPr>
            <a:r>
              <a:rPr lang="en-US" sz="2600" u="sng" dirty="0">
                <a:solidFill>
                  <a:srgbClr val="0099CC"/>
                </a:solidFill>
                <a:latin typeface="+mj-lt"/>
                <a:ea typeface="Times New Roman" panose="02020603050405020304" pitchFamily="18" charset="0"/>
                <a:cs typeface="Times New Roman" panose="02020603050405020304" pitchFamily="18" charset="0"/>
                <a:hlinkClick r:id="rId6"/>
              </a:rPr>
              <a:t>Data Summary Tool</a:t>
            </a:r>
            <a:r>
              <a:rPr lang="en-US" sz="2600" i="1" dirty="0">
                <a:solidFill>
                  <a:srgbClr val="0099CC"/>
                </a:solidFill>
                <a:latin typeface="+mj-lt"/>
                <a:ea typeface="Calibri" panose="020F0502020204030204" pitchFamily="34" charset="0"/>
                <a:cs typeface="Times New Roman" panose="02020603050405020304" pitchFamily="18" charset="0"/>
              </a:rPr>
              <a:t> </a:t>
            </a:r>
            <a:r>
              <a:rPr lang="en-US" sz="2000" dirty="0">
                <a:latin typeface="+mj-lt"/>
                <a:ea typeface="Calibri" panose="020F0502020204030204" pitchFamily="34" charset="0"/>
                <a:cs typeface="Times New Roman" panose="02020603050405020304" pitchFamily="18" charset="0"/>
              </a:rPr>
              <a:t>(bottom of the Stakeholder Interview Form) &amp; </a:t>
            </a:r>
            <a:r>
              <a:rPr lang="en-US" sz="2600" dirty="0">
                <a:highlight>
                  <a:srgbClr val="FFFF00"/>
                </a:highlight>
                <a:latin typeface="+mj-lt"/>
                <a:ea typeface="Calibri" panose="020F0502020204030204" pitchFamily="34" charset="0"/>
                <a:cs typeface="Times New Roman" panose="02020603050405020304" pitchFamily="18" charset="0"/>
              </a:rPr>
              <a:t>Example Data Summary Tool</a:t>
            </a:r>
            <a:endParaRPr lang="en-US" sz="2600" dirty="0">
              <a:latin typeface="+mj-lt"/>
              <a:ea typeface="Calibri" panose="020F0502020204030204" pitchFamily="34" charset="0"/>
              <a:cs typeface="Times New Roman" panose="02020603050405020304" pitchFamily="18" charset="0"/>
            </a:endParaRP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The Data Summary tool summarizes the findings of each piece of data or interview.</a:t>
            </a: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Everyone fills this out, whether you’re reviewing numbers data or conducting interviews.</a:t>
            </a: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Interviewers will fill it out after the interview.</a:t>
            </a:r>
          </a:p>
          <a:p>
            <a:pPr lvl="1">
              <a:lnSpc>
                <a:spcPct val="107000"/>
              </a:lnSpc>
              <a:spcBef>
                <a:spcPts val="0"/>
              </a:spcBef>
              <a:tabLst>
                <a:tab pos="685800" algn="l"/>
                <a:tab pos="1143000" algn="l"/>
                <a:tab pos="1600200" algn="l"/>
              </a:tabLst>
            </a:pPr>
            <a:r>
              <a:rPr lang="en-US" sz="2000" dirty="0">
                <a:latin typeface="+mj-lt"/>
                <a:ea typeface="Calibri" panose="020F0502020204030204" pitchFamily="34" charset="0"/>
                <a:cs typeface="Times New Roman" panose="02020603050405020304" pitchFamily="18" charset="0"/>
              </a:rPr>
              <a:t>Review the Example Data Summary Tool Information Sheet to get an idea of how to fill this form out. </a:t>
            </a:r>
          </a:p>
        </p:txBody>
      </p:sp>
    </p:spTree>
    <p:extLst>
      <p:ext uri="{BB962C8B-B14F-4D97-AF65-F5344CB8AC3E}">
        <p14:creationId xmlns:p14="http://schemas.microsoft.com/office/powerpoint/2010/main" val="354739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DF05-55A0-AC81-BC0D-3E1D72D63E0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Wrap-Up and Next Steps</a:t>
            </a:r>
          </a:p>
        </p:txBody>
      </p:sp>
      <p:sp>
        <p:nvSpPr>
          <p:cNvPr id="3" name="Text Placeholder 2">
            <a:extLst>
              <a:ext uri="{FF2B5EF4-FFF2-40B4-BE49-F238E27FC236}">
                <a16:creationId xmlns:a16="http://schemas.microsoft.com/office/drawing/2014/main" id="{2D448C97-7451-2638-EF23-86543FD6050C}"/>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3367425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B34DF-608C-6784-D8C6-20F624D66C12}"/>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a:t>
            </a:r>
          </a:p>
        </p:txBody>
      </p:sp>
      <p:sp>
        <p:nvSpPr>
          <p:cNvPr id="3" name="Content Placeholder 2">
            <a:extLst>
              <a:ext uri="{FF2B5EF4-FFF2-40B4-BE49-F238E27FC236}">
                <a16:creationId xmlns:a16="http://schemas.microsoft.com/office/drawing/2014/main" id="{E8ACC551-F074-A701-BDB6-168B24BA90C9}"/>
              </a:ext>
            </a:extLst>
          </p:cNvPr>
          <p:cNvSpPr>
            <a:spLocks noGrp="1"/>
          </p:cNvSpPr>
          <p:nvPr>
            <p:ph idx="1"/>
          </p:nvPr>
        </p:nvSpPr>
        <p:spPr>
          <a:xfrm>
            <a:off x="838200" y="1825625"/>
            <a:ext cx="10515600" cy="4789488"/>
          </a:xfrm>
        </p:spPr>
        <p:txBody>
          <a:bodyPr>
            <a:normAutofit/>
          </a:bodyPr>
          <a:lstStyle/>
          <a:p>
            <a:r>
              <a:rPr lang="en-US" dirty="0"/>
              <a:t>Notetaker: Email out the updated Interview Form with revised interview questions</a:t>
            </a:r>
          </a:p>
          <a:p>
            <a:r>
              <a:rPr lang="en-US" dirty="0"/>
              <a:t>Notetaker: Make sure all information and decisions from flip chart sheets are captured in the notes and send the notes out quickly</a:t>
            </a:r>
          </a:p>
          <a:p>
            <a:r>
              <a:rPr lang="en-US" dirty="0"/>
              <a:t>Review any relevant forms or information sheets</a:t>
            </a:r>
          </a:p>
          <a:p>
            <a:r>
              <a:rPr lang="en-US" dirty="0"/>
              <a:t>Review your data / conduct your interviews</a:t>
            </a:r>
          </a:p>
          <a:p>
            <a:pPr lvl="1"/>
            <a:r>
              <a:rPr lang="en-US" dirty="0"/>
              <a:t>If you have questions – don’t wait! Ask someone before the next meeting</a:t>
            </a:r>
          </a:p>
          <a:p>
            <a:r>
              <a:rPr lang="en-US" dirty="0"/>
              <a:t>Summarize your data afterwards</a:t>
            </a:r>
          </a:p>
          <a:p>
            <a:r>
              <a:rPr lang="en-US" dirty="0"/>
              <a:t>Submit your data summaries to the coordinator by [DATE]</a:t>
            </a:r>
          </a:p>
          <a:p>
            <a:r>
              <a:rPr lang="en-US" dirty="0"/>
              <a:t>Update relevant stakeholders regarding the work done in Meeting #2</a:t>
            </a:r>
          </a:p>
          <a:p>
            <a:endParaRPr lang="en-US" dirty="0"/>
          </a:p>
        </p:txBody>
      </p:sp>
    </p:spTree>
    <p:extLst>
      <p:ext uri="{BB962C8B-B14F-4D97-AF65-F5344CB8AC3E}">
        <p14:creationId xmlns:p14="http://schemas.microsoft.com/office/powerpoint/2010/main" val="2013446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420CE-BB67-8EEB-95BB-9D998396CEC3}"/>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Prepare for Meeting #3</a:t>
            </a:r>
          </a:p>
        </p:txBody>
      </p:sp>
      <p:sp>
        <p:nvSpPr>
          <p:cNvPr id="3" name="Content Placeholder 2">
            <a:extLst>
              <a:ext uri="{FF2B5EF4-FFF2-40B4-BE49-F238E27FC236}">
                <a16:creationId xmlns:a16="http://schemas.microsoft.com/office/drawing/2014/main" id="{63B04F4F-94E6-B18A-B015-68E570D6B543}"/>
              </a:ext>
            </a:extLst>
          </p:cNvPr>
          <p:cNvSpPr>
            <a:spLocks noGrp="1"/>
          </p:cNvSpPr>
          <p:nvPr>
            <p:ph idx="1"/>
          </p:nvPr>
        </p:nvSpPr>
        <p:spPr/>
        <p:txBody>
          <a:bodyPr>
            <a:normAutofit lnSpcReduction="10000"/>
          </a:bodyPr>
          <a:lstStyle/>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DATE: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TIME: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LOCATION:</a:t>
            </a:r>
          </a:p>
          <a:p>
            <a:pPr marL="0" indent="0">
              <a:lnSpc>
                <a:spcPct val="107000"/>
              </a:lnSpc>
              <a:spcBef>
                <a:spcPts val="0"/>
              </a:spcBef>
              <a:spcAft>
                <a:spcPts val="800"/>
              </a:spcAft>
              <a:buNone/>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600" dirty="0">
                <a:effectLst/>
                <a:latin typeface="Calibri Light" panose="020F0302020204030204" pitchFamily="34" charset="0"/>
                <a:ea typeface="Calibri" panose="020F0502020204030204" pitchFamily="34" charset="0"/>
                <a:cs typeface="Times New Roman" panose="02020603050405020304" pitchFamily="18" charset="0"/>
              </a:rPr>
              <a:t>Meeting #3 will focus on consolidating the data collected in Step 2b to clarify the priorities in the strategic plan.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600" dirty="0">
                <a:effectLst/>
                <a:latin typeface="Calibri Light" panose="020F0302020204030204" pitchFamily="34" charset="0"/>
                <a:ea typeface="Calibri" panose="020F0502020204030204" pitchFamily="34" charset="0"/>
                <a:cs typeface="Times New Roman" panose="02020603050405020304" pitchFamily="18" charset="0"/>
              </a:rPr>
              <a:t>Members should complete their data assignments and keep the group updated on their progress.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600" dirty="0">
                <a:effectLst/>
                <a:latin typeface="Calibri Light" panose="020F0302020204030204" pitchFamily="34" charset="0"/>
                <a:ea typeface="Calibri" panose="020F0502020204030204" pitchFamily="34" charset="0"/>
                <a:cs typeface="Times New Roman" panose="02020603050405020304" pitchFamily="18" charset="0"/>
              </a:rPr>
              <a:t>Members should </a:t>
            </a:r>
            <a:r>
              <a:rPr lang="en-US" sz="2600" dirty="0">
                <a:latin typeface="Calibri Light" panose="020F0302020204030204" pitchFamily="34" charset="0"/>
                <a:ea typeface="Calibri" panose="020F0502020204030204" pitchFamily="34" charset="0"/>
                <a:cs typeface="Times New Roman" panose="02020603050405020304" pitchFamily="18" charset="0"/>
              </a:rPr>
              <a:t>come</a:t>
            </a:r>
            <a:r>
              <a:rPr lang="en-US" sz="2600" dirty="0">
                <a:effectLst/>
                <a:latin typeface="Calibri Light" panose="020F0302020204030204" pitchFamily="34" charset="0"/>
                <a:ea typeface="Calibri" panose="020F0502020204030204" pitchFamily="34" charset="0"/>
                <a:cs typeface="Times New Roman" panose="02020603050405020304" pitchFamily="18" charset="0"/>
              </a:rPr>
              <a:t> prepared to share and discuss their results.</a:t>
            </a:r>
          </a:p>
          <a:p>
            <a:pPr>
              <a:lnSpc>
                <a:spcPct val="107000"/>
              </a:lnSpc>
              <a:spcBef>
                <a:spcPts val="0"/>
              </a:spcBef>
              <a:spcAft>
                <a:spcPts val="800"/>
              </a:spcAft>
            </a:pPr>
            <a:endParaRPr lang="en-US" sz="2600" dirty="0">
              <a:effectLst/>
              <a:latin typeface="Calibri Light" panose="020F03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13962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A2F7-9E71-C555-80AB-C7AC00A2C2F8}"/>
              </a:ext>
            </a:extLst>
          </p:cNvPr>
          <p:cNvSpPr>
            <a:spLocks noGrp="1"/>
          </p:cNvSpPr>
          <p:nvPr>
            <p:ph type="title"/>
          </p:nvPr>
        </p:nvSpPr>
        <p:spPr>
          <a:xfrm>
            <a:off x="838200" y="681038"/>
            <a:ext cx="10515600" cy="1325563"/>
          </a:xfrm>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Check-Out Discussion: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How did this meeting go? </a:t>
            </a:r>
          </a:p>
        </p:txBody>
      </p:sp>
      <p:sp>
        <p:nvSpPr>
          <p:cNvPr id="3" name="Content Placeholder 2">
            <a:extLst>
              <a:ext uri="{FF2B5EF4-FFF2-40B4-BE49-F238E27FC236}">
                <a16:creationId xmlns:a16="http://schemas.microsoft.com/office/drawing/2014/main" id="{72F71E0B-6D80-D47F-B791-92E248AF43C6}"/>
              </a:ext>
            </a:extLst>
          </p:cNvPr>
          <p:cNvSpPr>
            <a:spLocks noGrp="1"/>
          </p:cNvSpPr>
          <p:nvPr>
            <p:ph idx="1"/>
          </p:nvPr>
        </p:nvSpPr>
        <p:spPr>
          <a:xfrm>
            <a:off x="838200" y="2471737"/>
            <a:ext cx="10515600" cy="3705225"/>
          </a:xfrm>
        </p:spPr>
        <p:txBody>
          <a:bodyPr/>
          <a:lstStyle/>
          <a:p>
            <a:pPr marL="0" indent="0">
              <a:buNone/>
            </a:pPr>
            <a:r>
              <a:rPr lang="en-US" dirty="0">
                <a:latin typeface="+mj-lt"/>
              </a:rPr>
              <a:t>What worked well or didn’t work well with the meeting? </a:t>
            </a:r>
          </a:p>
          <a:p>
            <a:pPr marL="0" indent="0">
              <a:buNone/>
            </a:pPr>
            <a:r>
              <a:rPr lang="en-US" dirty="0">
                <a:latin typeface="+mj-lt"/>
              </a:rPr>
              <a:t>How can we run our future meetings better?</a:t>
            </a:r>
          </a:p>
        </p:txBody>
      </p:sp>
    </p:spTree>
    <p:extLst>
      <p:ext uri="{BB962C8B-B14F-4D97-AF65-F5344CB8AC3E}">
        <p14:creationId xmlns:p14="http://schemas.microsoft.com/office/powerpoint/2010/main" val="4004668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FAE0D28-C3D8-4D61-26A6-9047F0460F88}"/>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1202" r="-96" b="7454"/>
          <a:stretch/>
        </p:blipFill>
        <p:spPr>
          <a:xfrm>
            <a:off x="-3050" y="107427"/>
            <a:ext cx="9726169" cy="6750573"/>
          </a:xfrm>
          <a:prstGeom prst="rect">
            <a:avLst/>
          </a:prstGeom>
        </p:spPr>
      </p:pic>
      <p:sp>
        <p:nvSpPr>
          <p:cNvPr id="2" name="Title 1">
            <a:extLst>
              <a:ext uri="{FF2B5EF4-FFF2-40B4-BE49-F238E27FC236}">
                <a16:creationId xmlns:a16="http://schemas.microsoft.com/office/drawing/2014/main" id="{387D4AD9-F19F-18DD-983C-D09C794FEAA8}"/>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r"/>
            <a:r>
              <a:rPr lang="en-US" sz="5200" dirty="0">
                <a:solidFill>
                  <a:schemeClr val="bg1"/>
                </a:solidFill>
              </a:rPr>
              <a:t>										</a:t>
            </a:r>
            <a:r>
              <a:rPr lang="en-US" sz="6600" dirty="0">
                <a:solidFill>
                  <a:schemeClr val="bg1"/>
                </a:solidFill>
              </a:rPr>
              <a:t>Celebrate!</a:t>
            </a:r>
            <a:endParaRPr lang="en-US" sz="5200" dirty="0">
              <a:solidFill>
                <a:schemeClr val="bg1"/>
              </a:solidFill>
            </a:endParaRPr>
          </a:p>
        </p:txBody>
      </p:sp>
      <p:sp>
        <p:nvSpPr>
          <p:cNvPr id="4" name="TextBox 3">
            <a:extLst>
              <a:ext uri="{FF2B5EF4-FFF2-40B4-BE49-F238E27FC236}">
                <a16:creationId xmlns:a16="http://schemas.microsoft.com/office/drawing/2014/main" id="{D53D8F66-3A33-7541-44EA-8EC6119CCF7B}"/>
              </a:ext>
            </a:extLst>
          </p:cNvPr>
          <p:cNvSpPr txBox="1"/>
          <p:nvPr/>
        </p:nvSpPr>
        <p:spPr>
          <a:xfrm>
            <a:off x="6371771" y="4151086"/>
            <a:ext cx="4978400" cy="954107"/>
          </a:xfrm>
          <a:prstGeom prst="rect">
            <a:avLst/>
          </a:prstGeom>
          <a:noFill/>
        </p:spPr>
        <p:txBody>
          <a:bodyPr wrap="square" rtlCol="0">
            <a:spAutoFit/>
          </a:bodyPr>
          <a:lstStyle/>
          <a:p>
            <a:pPr algn="ctr"/>
            <a:r>
              <a:rPr lang="en-US" sz="2800" dirty="0">
                <a:solidFill>
                  <a:schemeClr val="bg1"/>
                </a:solidFill>
                <a:latin typeface="Segoe Script" panose="030B0504020000000003" pitchFamily="66" charset="0"/>
              </a:rPr>
              <a:t>We’re on our way to selecting our priorities!</a:t>
            </a:r>
          </a:p>
        </p:txBody>
      </p:sp>
    </p:spTree>
    <p:extLst>
      <p:ext uri="{BB962C8B-B14F-4D97-AF65-F5344CB8AC3E}">
        <p14:creationId xmlns:p14="http://schemas.microsoft.com/office/powerpoint/2010/main" val="227688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6041-1DB2-0CC6-842D-8B018B0DB93C}"/>
              </a:ext>
            </a:extLst>
          </p:cNvPr>
          <p:cNvSpPr>
            <a:spLocks noGrp="1"/>
          </p:cNvSpPr>
          <p:nvPr>
            <p:ph type="title"/>
          </p:nvPr>
        </p:nvSpPr>
        <p:spPr/>
        <p:txBody>
          <a:bodyPr/>
          <a:lstStyle/>
          <a:p>
            <a:r>
              <a:rPr lang="en-US" altLang="en-US" sz="4000" dirty="0">
                <a:solidFill>
                  <a:srgbClr val="9F2936"/>
                </a:solidFill>
                <a:latin typeface="Century Gothic" panose="020B0502020202020204" pitchFamily="34" charset="0"/>
                <a:cs typeface="Times New Roman" panose="02020603050405020304" pitchFamily="18" charset="0"/>
              </a:rPr>
              <a:t>Meeting Objectives</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7" name="Rectangle 4">
            <a:extLst>
              <a:ext uri="{FF2B5EF4-FFF2-40B4-BE49-F238E27FC236}">
                <a16:creationId xmlns:a16="http://schemas.microsoft.com/office/drawing/2014/main" id="{6A7E8A10-02B4-7FAE-49ED-28FF40B25257}"/>
              </a:ext>
            </a:extLst>
          </p:cNvPr>
          <p:cNvSpPr>
            <a:spLocks noChangeArrowheads="1"/>
          </p:cNvSpPr>
          <p:nvPr/>
        </p:nvSpPr>
        <p:spPr bwMode="auto">
          <a:xfrm>
            <a:off x="1100138" y="1747433"/>
            <a:ext cx="9586912" cy="4789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2800" dirty="0">
                <a:latin typeface="Calibri Light" panose="020F0302020204030204" pitchFamily="34" charset="0"/>
                <a:cs typeface="Times New Roman" panose="02020603050405020304" pitchFamily="18" charset="0"/>
              </a:rPr>
              <a:t>Select and specify the broader issue(s) to prioritize in the strategic plan </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2800" dirty="0">
                <a:latin typeface="Calibri Light" panose="020F0302020204030204" pitchFamily="34" charset="0"/>
                <a:cs typeface="Times New Roman" panose="02020603050405020304" pitchFamily="18" charset="0"/>
              </a:rPr>
              <a:t>Review knowledge gaps </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2800" dirty="0">
                <a:latin typeface="Calibri Light" panose="020F0302020204030204" pitchFamily="34" charset="0"/>
                <a:cs typeface="Times New Roman" panose="02020603050405020304" pitchFamily="18" charset="0"/>
              </a:rPr>
              <a:t>Identify and select data sources to fills our knowledge gaps</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2800" dirty="0">
                <a:latin typeface="Calibri Light" panose="020F0302020204030204" pitchFamily="34" charset="0"/>
                <a:cs typeface="Times New Roman" panose="02020603050405020304" pitchFamily="18" charset="0"/>
              </a:rPr>
              <a:t>P</a:t>
            </a:r>
            <a:r>
              <a:rPr lang="en-US" altLang="en-US" sz="2800" dirty="0" bmk="">
                <a:latin typeface="Calibri Light" panose="020F0302020204030204" pitchFamily="34" charset="0"/>
                <a:cs typeface="Times New Roman" panose="02020603050405020304" pitchFamily="18" charset="0"/>
              </a:rPr>
              <a:t>repare for the key stakeholder interviews </a:t>
            </a:r>
            <a:endParaRPr lang="en-US" altLang="en-US" sz="2800" dirty="0">
              <a:latin typeface="Calibri Light" panose="020F0302020204030204" pitchFamily="34" charset="0"/>
              <a:cs typeface="Times New Roman" panose="02020603050405020304" pitchFamily="18"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2800" dirty="0">
                <a:latin typeface="Calibri Light" panose="020F0302020204030204" pitchFamily="34" charset="0"/>
                <a:cs typeface="Times New Roman" panose="02020603050405020304" pitchFamily="18" charset="0"/>
              </a:rPr>
              <a:t>Review the tools for Step 2b (data collection / interviews)</a:t>
            </a:r>
          </a:p>
          <a:p>
            <a:pPr marL="514350" marR="0" lvl="0" indent="-514350">
              <a:lnSpc>
                <a:spcPct val="107000"/>
              </a:lnSpc>
              <a:spcBef>
                <a:spcPts val="0"/>
              </a:spcBef>
              <a:spcAft>
                <a:spcPts val="800"/>
              </a:spcAft>
              <a:buFont typeface="+mj-lt"/>
              <a:buAutoNum type="arabicPeriod"/>
            </a:pPr>
            <a:r>
              <a:rPr lang="en-US" sz="2800" dirty="0">
                <a:effectLst/>
                <a:latin typeface="Calibri Light" panose="020F0302020204030204" pitchFamily="34" charset="0"/>
                <a:ea typeface="Calibri" panose="020F0502020204030204" pitchFamily="34" charset="0"/>
              </a:rPr>
              <a:t>Outline next steps</a:t>
            </a:r>
          </a:p>
          <a:p>
            <a:pPr marR="0" lvl="0">
              <a:spcBef>
                <a:spcPts val="0"/>
              </a:spcBef>
              <a:spcAft>
                <a:spcPts val="0"/>
              </a:spcAft>
            </a:pPr>
            <a:endParaRPr lang="en-US" sz="2800" dirty="0">
              <a:effectLst/>
              <a:latin typeface="Calibri Light" panose="020F0302020204030204" pitchFamily="34" charset="0"/>
              <a:ea typeface="Calibri" panose="020F0502020204030204" pitchFamily="34" charset="0"/>
            </a:endParaRPr>
          </a:p>
          <a:p>
            <a:pPr marL="0" indent="0" algn="ctr">
              <a:buNone/>
            </a:pPr>
            <a:r>
              <a:rPr lang="en-US" sz="3200" dirty="0"/>
              <a:t>This meeting moves quickly! </a:t>
            </a:r>
          </a:p>
          <a:p>
            <a:pPr marL="0" indent="0" algn="ctr">
              <a:buNone/>
            </a:pPr>
            <a:r>
              <a:rPr lang="en-US" sz="3200" dirty="0"/>
              <a:t>Perfection not required!</a:t>
            </a:r>
          </a:p>
        </p:txBody>
      </p:sp>
    </p:spTree>
    <p:extLst>
      <p:ext uri="{BB962C8B-B14F-4D97-AF65-F5344CB8AC3E}">
        <p14:creationId xmlns:p14="http://schemas.microsoft.com/office/powerpoint/2010/main" val="22188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7D64-5246-8E33-F9AD-B5450912D2A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Coalitions Lite Strategic Planning Process</a:t>
            </a:r>
          </a:p>
        </p:txBody>
      </p:sp>
      <p:pic>
        <p:nvPicPr>
          <p:cNvPr id="6" name="Content Placeholder 5" descr="A blue rectangle with white text&#10;&#10;Description automatically generated">
            <a:extLst>
              <a:ext uri="{FF2B5EF4-FFF2-40B4-BE49-F238E27FC236}">
                <a16:creationId xmlns:a16="http://schemas.microsoft.com/office/drawing/2014/main" id="{A2F943F9-7020-2DA3-E369-5BC37F4C4BE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090059"/>
            <a:ext cx="12192000" cy="3526969"/>
          </a:xfrm>
        </p:spPr>
      </p:pic>
    </p:spTree>
    <p:extLst>
      <p:ext uri="{BB962C8B-B14F-4D97-AF65-F5344CB8AC3E}">
        <p14:creationId xmlns:p14="http://schemas.microsoft.com/office/powerpoint/2010/main" val="3797406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8093-1FFD-F94B-0FA2-E27392289BC8}"/>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Assignments from Meeting #1</a:t>
            </a:r>
          </a:p>
        </p:txBody>
      </p:sp>
      <p:sp>
        <p:nvSpPr>
          <p:cNvPr id="3" name="Content Placeholder 2">
            <a:extLst>
              <a:ext uri="{FF2B5EF4-FFF2-40B4-BE49-F238E27FC236}">
                <a16:creationId xmlns:a16="http://schemas.microsoft.com/office/drawing/2014/main" id="{77454D20-1828-9467-C80F-F117EFDBC336}"/>
              </a:ext>
            </a:extLst>
          </p:cNvPr>
          <p:cNvSpPr>
            <a:spLocks noGrp="1"/>
          </p:cNvSpPr>
          <p:nvPr>
            <p:ph idx="1"/>
          </p:nvPr>
        </p:nvSpPr>
        <p:spPr/>
        <p:txBody>
          <a:bodyPr/>
          <a:lstStyle/>
          <a:p>
            <a:r>
              <a:rPr lang="en-US" dirty="0"/>
              <a:t>[FILL IN ASSIGNMENTS FROM MEETING #1]</a:t>
            </a:r>
          </a:p>
        </p:txBody>
      </p:sp>
    </p:spTree>
    <p:extLst>
      <p:ext uri="{BB962C8B-B14F-4D97-AF65-F5344CB8AC3E}">
        <p14:creationId xmlns:p14="http://schemas.microsoft.com/office/powerpoint/2010/main" val="2566013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637D4-568B-815C-14B9-F2CBAEA57DFA}"/>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Select Our Priority Issue(s)</a:t>
            </a:r>
          </a:p>
        </p:txBody>
      </p:sp>
      <p:sp>
        <p:nvSpPr>
          <p:cNvPr id="3" name="Text Placeholder 2">
            <a:extLst>
              <a:ext uri="{FF2B5EF4-FFF2-40B4-BE49-F238E27FC236}">
                <a16:creationId xmlns:a16="http://schemas.microsoft.com/office/drawing/2014/main" id="{D1B951BC-A79C-AC78-1DC9-640D34A72699}"/>
              </a:ext>
            </a:extLst>
          </p:cNvPr>
          <p:cNvSpPr>
            <a:spLocks noGrp="1"/>
          </p:cNvSpPr>
          <p:nvPr>
            <p:ph type="body" idx="1"/>
          </p:nvPr>
        </p:nvSpPr>
        <p:spPr/>
        <p:txBody>
          <a:bodyPr/>
          <a:lstStyle/>
          <a:p>
            <a:r>
              <a:rPr lang="en-US" dirty="0"/>
              <a:t>25 minutes</a:t>
            </a:r>
          </a:p>
        </p:txBody>
      </p:sp>
    </p:spTree>
    <p:extLst>
      <p:ext uri="{BB962C8B-B14F-4D97-AF65-F5344CB8AC3E}">
        <p14:creationId xmlns:p14="http://schemas.microsoft.com/office/powerpoint/2010/main" val="3054077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3BBD-BBA8-FDED-E4C7-3E117CC63BC7}"/>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Short List of Possible Priority Issues</a:t>
            </a:r>
          </a:p>
        </p:txBody>
      </p:sp>
      <p:sp>
        <p:nvSpPr>
          <p:cNvPr id="3" name="Content Placeholder 2">
            <a:extLst>
              <a:ext uri="{FF2B5EF4-FFF2-40B4-BE49-F238E27FC236}">
                <a16:creationId xmlns:a16="http://schemas.microsoft.com/office/drawing/2014/main" id="{AD9F8661-AF97-1D1B-2579-3023095A70D4}"/>
              </a:ext>
            </a:extLst>
          </p:cNvPr>
          <p:cNvSpPr>
            <a:spLocks noGrp="1"/>
          </p:cNvSpPr>
          <p:nvPr>
            <p:ph idx="1"/>
          </p:nvPr>
        </p:nvSpPr>
        <p:spPr>
          <a:xfrm>
            <a:off x="838200" y="2313541"/>
            <a:ext cx="10515600" cy="3863421"/>
          </a:xfrm>
        </p:spPr>
        <p:txBody>
          <a:bodyPr>
            <a:normAutofit/>
          </a:bodyPr>
          <a:lstStyle/>
          <a:p>
            <a:pPr marL="0" indent="0" algn="ctr">
              <a:buNone/>
            </a:pPr>
            <a:r>
              <a:rPr lang="en-US" dirty="0">
                <a:effectLst/>
                <a:ea typeface="Times New Roman" panose="02020603050405020304" pitchFamily="18" charset="0"/>
                <a:cs typeface="Times New Roman" panose="02020603050405020304" pitchFamily="18" charset="0"/>
              </a:rPr>
              <a:t>[ENTER LIST FROM MEETING #1]</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480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307B-0B17-1BA8-8A33-8192E63BD175}"/>
              </a:ext>
            </a:extLst>
          </p:cNvPr>
          <p:cNvSpPr>
            <a:spLocks noGrp="1"/>
          </p:cNvSpPr>
          <p:nvPr>
            <p:ph type="title"/>
          </p:nvPr>
        </p:nvSpPr>
        <p:spPr>
          <a:xfrm>
            <a:off x="838200" y="2281240"/>
            <a:ext cx="10515600" cy="1590674"/>
          </a:xfrm>
        </p:spPr>
        <p:txBody>
          <a:bodyPr>
            <a:normAutofit/>
          </a:bodyPr>
          <a:lstStyle/>
          <a:p>
            <a:pPr algn="ctr"/>
            <a:r>
              <a:rPr lang="en-US" sz="4000" dirty="0">
                <a:solidFill>
                  <a:srgbClr val="9F2936"/>
                </a:solidFill>
                <a:latin typeface="Century Gothic" panose="020B0502020202020204" pitchFamily="34" charset="0"/>
                <a:cs typeface="Times New Roman" panose="02020603050405020304" pitchFamily="18" charset="0"/>
              </a:rPr>
              <a:t>Data Review for Short-Listed Priorities</a:t>
            </a:r>
          </a:p>
        </p:txBody>
      </p:sp>
    </p:spTree>
    <p:extLst>
      <p:ext uri="{BB962C8B-B14F-4D97-AF65-F5344CB8AC3E}">
        <p14:creationId xmlns:p14="http://schemas.microsoft.com/office/powerpoint/2010/main" val="2987192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TotalTime>
  <Words>2776</Words>
  <Application>Microsoft Office PowerPoint</Application>
  <PresentationFormat>Widescreen</PresentationFormat>
  <Paragraphs>300</Paragraphs>
  <Slides>37</Slides>
  <Notes>31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Calibri</vt:lpstr>
      <vt:lpstr>Calibri Light</vt:lpstr>
      <vt:lpstr>Cavolini</vt:lpstr>
      <vt:lpstr>Century Gothic</vt:lpstr>
      <vt:lpstr>Segoe Script</vt:lpstr>
      <vt:lpstr>Symbol</vt:lpstr>
      <vt:lpstr>Times New Roman</vt:lpstr>
      <vt:lpstr>Office Theme</vt:lpstr>
      <vt:lpstr>Coalitions Lite Meeting 2</vt:lpstr>
      <vt:lpstr>Welcome, Introductions, &amp; Overview</vt:lpstr>
      <vt:lpstr>Meeting Logistics and Overview </vt:lpstr>
      <vt:lpstr>Meeting Objectives</vt:lpstr>
      <vt:lpstr>Coalitions Lite Strategic Planning Process</vt:lpstr>
      <vt:lpstr>Assignments from Meeting #1</vt:lpstr>
      <vt:lpstr>Select Our Priority Issue(s)</vt:lpstr>
      <vt:lpstr>Short List of Possible Priority Issues</vt:lpstr>
      <vt:lpstr>Data Review for Short-Listed Priorities</vt:lpstr>
      <vt:lpstr>Which Issues Should We Prioritize?</vt:lpstr>
      <vt:lpstr>Vote!</vt:lpstr>
      <vt:lpstr>Check-In: Thumb Vote!  Do these top 1-2 issues feel right? </vt:lpstr>
      <vt:lpstr>PowerPoint Presentation</vt:lpstr>
      <vt:lpstr>Specify Our Priority Issue(s)</vt:lpstr>
      <vt:lpstr>Knowledge Gaps</vt:lpstr>
      <vt:lpstr>PowerPoint Presentation</vt:lpstr>
      <vt:lpstr>Knowledge Gap 2: Who does the issue(s) affect most in our community?</vt:lpstr>
      <vt:lpstr>Identify &amp; Select Data Sources</vt:lpstr>
      <vt:lpstr>Data Sources Information Sheet - Databases</vt:lpstr>
      <vt:lpstr>Data Sources Information Sheet - Organizations</vt:lpstr>
      <vt:lpstr>How Can We Fill Our Knowledge Gaps?</vt:lpstr>
      <vt:lpstr>Which Data Sources Should We Use?</vt:lpstr>
      <vt:lpstr>Prepare for Stakeholder Interviews</vt:lpstr>
      <vt:lpstr>Interview Questions</vt:lpstr>
      <vt:lpstr>Elevator Speech</vt:lpstr>
      <vt:lpstr>Collecting the Data</vt:lpstr>
      <vt:lpstr>Who will collect which data?</vt:lpstr>
      <vt:lpstr>Expectations for Data Collection</vt:lpstr>
      <vt:lpstr>Expectations for Summarizing Data</vt:lpstr>
      <vt:lpstr>Incentives</vt:lpstr>
      <vt:lpstr>Interview / Data Tool Review</vt:lpstr>
      <vt:lpstr>Tool Review</vt:lpstr>
      <vt:lpstr>Wrap-Up and Next Steps</vt:lpstr>
      <vt:lpstr>Assignments</vt:lpstr>
      <vt:lpstr>Prepare for Meeting #3</vt:lpstr>
      <vt:lpstr>Check-Out Discussion:  How did this meeting go? </vt:lpstr>
      <vt:lpstr>          Celebrate!</vt:lpstr>
    </vt:vector>
  </TitlesOfParts>
  <Company>Salt Lake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Moreno</dc:creator>
  <cp:lastModifiedBy>Caroline Moreno</cp:lastModifiedBy>
  <cp:revision>2</cp:revision>
  <dcterms:created xsi:type="dcterms:W3CDTF">2023-11-02T18:39:34Z</dcterms:created>
  <dcterms:modified xsi:type="dcterms:W3CDTF">2024-01-22T21:59:29Z</dcterms:modified>
</cp:coreProperties>
</file>