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1" r:id="rId3"/>
    <p:sldId id="258" r:id="rId4"/>
    <p:sldId id="257" r:id="rId5"/>
    <p:sldId id="259" r:id="rId6"/>
    <p:sldId id="260" r:id="rId7"/>
    <p:sldId id="1116" r:id="rId8"/>
    <p:sldId id="261" r:id="rId9"/>
    <p:sldId id="1123" r:id="rId10"/>
    <p:sldId id="1114" r:id="rId11"/>
    <p:sldId id="448" r:id="rId12"/>
    <p:sldId id="760" r:id="rId13"/>
    <p:sldId id="805" r:id="rId14"/>
    <p:sldId id="780" r:id="rId15"/>
    <p:sldId id="673" r:id="rId16"/>
    <p:sldId id="791" r:id="rId17"/>
    <p:sldId id="807" r:id="rId18"/>
    <p:sldId id="806" r:id="rId19"/>
    <p:sldId id="264" r:id="rId20"/>
    <p:sldId id="1113" r:id="rId21"/>
    <p:sldId id="1122" r:id="rId22"/>
    <p:sldId id="1117" r:id="rId23"/>
    <p:sldId id="265" r:id="rId24"/>
    <p:sldId id="267" r:id="rId25"/>
    <p:sldId id="268" r:id="rId26"/>
    <p:sldId id="1119" r:id="rId27"/>
    <p:sldId id="269" r:id="rId28"/>
    <p:sldId id="1118" r:id="rId29"/>
    <p:sldId id="270" r:id="rId30"/>
    <p:sldId id="1115" r:id="rId31"/>
    <p:sldId id="1120" r:id="rId32"/>
    <p:sldId id="271" r:id="rId33"/>
    <p:sldId id="1121" r:id="rId34"/>
    <p:sldId id="272" r:id="rId35"/>
    <p:sldId id="303"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E380F-8827-44EE-A683-3C8DE4FB69D7}" v="7" dt="2024-01-03T19:02:08.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671" autoAdjust="0"/>
  </p:normalViewPr>
  <p:slideViewPr>
    <p:cSldViewPr snapToGrid="0">
      <p:cViewPr varScale="1">
        <p:scale>
          <a:sx n="64" d="100"/>
          <a:sy n="64" d="100"/>
        </p:scale>
        <p:origin x="23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Moreno" userId="4efd1df7-c1c8-4f96-9d3a-6210b12d3b33" providerId="ADAL" clId="{12DFD206-F3E4-4E2C-A97C-85028FECE36E}"/>
    <pc:docChg chg="undo custSel addSld delSld modSld">
      <pc:chgData name="Caroline Moreno" userId="4efd1df7-c1c8-4f96-9d3a-6210b12d3b33" providerId="ADAL" clId="{12DFD206-F3E4-4E2C-A97C-85028FECE36E}" dt="2023-12-12T00:20:05.720" v="3337" actId="20577"/>
      <pc:docMkLst>
        <pc:docMk/>
      </pc:docMkLst>
      <pc:sldChg chg="addSp modSp mod">
        <pc:chgData name="Caroline Moreno" userId="4efd1df7-c1c8-4f96-9d3a-6210b12d3b33" providerId="ADAL" clId="{12DFD206-F3E4-4E2C-A97C-85028FECE36E}" dt="2023-12-11T22:53:04.910" v="4"/>
        <pc:sldMkLst>
          <pc:docMk/>
          <pc:sldMk cId="3449127527" sldId="256"/>
        </pc:sldMkLst>
        <pc:spChg chg="mod">
          <ac:chgData name="Caroline Moreno" userId="4efd1df7-c1c8-4f96-9d3a-6210b12d3b33" providerId="ADAL" clId="{12DFD206-F3E4-4E2C-A97C-85028FECE36E}" dt="2023-12-11T22:52:17.424" v="0" actId="108"/>
          <ac:spMkLst>
            <pc:docMk/>
            <pc:sldMk cId="3449127527" sldId="256"/>
            <ac:spMk id="2" creationId="{B1B4F2A5-5CDB-94E4-FA57-4B3CFEE857EF}"/>
          </ac:spMkLst>
        </pc:spChg>
        <pc:spChg chg="mod">
          <ac:chgData name="Caroline Moreno" userId="4efd1df7-c1c8-4f96-9d3a-6210b12d3b33" providerId="ADAL" clId="{12DFD206-F3E4-4E2C-A97C-85028FECE36E}" dt="2023-12-11T22:53:04.910" v="4"/>
          <ac:spMkLst>
            <pc:docMk/>
            <pc:sldMk cId="3449127527" sldId="256"/>
            <ac:spMk id="3" creationId="{A64D7147-CA20-9320-3197-4184065161C0}"/>
          </ac:spMkLst>
        </pc:spChg>
        <pc:picChg chg="add mod">
          <ac:chgData name="Caroline Moreno" userId="4efd1df7-c1c8-4f96-9d3a-6210b12d3b33" providerId="ADAL" clId="{12DFD206-F3E4-4E2C-A97C-85028FECE36E}" dt="2023-12-11T22:52:34.027" v="3" actId="1076"/>
          <ac:picMkLst>
            <pc:docMk/>
            <pc:sldMk cId="3449127527" sldId="256"/>
            <ac:picMk id="4" creationId="{FEFF4E96-3CE8-4201-1F49-A0292A9129EF}"/>
          </ac:picMkLst>
        </pc:picChg>
      </pc:sldChg>
      <pc:sldChg chg="modSp mod">
        <pc:chgData name="Caroline Moreno" userId="4efd1df7-c1c8-4f96-9d3a-6210b12d3b33" providerId="ADAL" clId="{12DFD206-F3E4-4E2C-A97C-85028FECE36E}" dt="2023-12-11T23:48:20.525" v="2250" actId="20577"/>
        <pc:sldMkLst>
          <pc:docMk/>
          <pc:sldMk cId="2397790019" sldId="257"/>
        </pc:sldMkLst>
        <pc:spChg chg="mod">
          <ac:chgData name="Caroline Moreno" userId="4efd1df7-c1c8-4f96-9d3a-6210b12d3b33" providerId="ADAL" clId="{12DFD206-F3E4-4E2C-A97C-85028FECE36E}" dt="2023-12-11T22:53:35.722" v="7" actId="108"/>
          <ac:spMkLst>
            <pc:docMk/>
            <pc:sldMk cId="2397790019" sldId="257"/>
            <ac:spMk id="2" creationId="{206E7BC1-A9FC-4D4E-852F-EF440B3676E6}"/>
          </ac:spMkLst>
        </pc:spChg>
        <pc:spChg chg="mod">
          <ac:chgData name="Caroline Moreno" userId="4efd1df7-c1c8-4f96-9d3a-6210b12d3b33" providerId="ADAL" clId="{12DFD206-F3E4-4E2C-A97C-85028FECE36E}" dt="2023-12-11T23:48:20.525" v="2250" actId="20577"/>
          <ac:spMkLst>
            <pc:docMk/>
            <pc:sldMk cId="2397790019" sldId="257"/>
            <ac:spMk id="3" creationId="{435C05A3-1413-8007-0278-C715753DCBBE}"/>
          </ac:spMkLst>
        </pc:spChg>
      </pc:sldChg>
      <pc:sldChg chg="modSp mod modNotesTx">
        <pc:chgData name="Caroline Moreno" userId="4efd1df7-c1c8-4f96-9d3a-6210b12d3b33" providerId="ADAL" clId="{12DFD206-F3E4-4E2C-A97C-85028FECE36E}" dt="2023-12-11T23:47:01.386" v="2214" actId="20577"/>
        <pc:sldMkLst>
          <pc:docMk/>
          <pc:sldMk cId="2365784641" sldId="258"/>
        </pc:sldMkLst>
        <pc:spChg chg="mod">
          <ac:chgData name="Caroline Moreno" userId="4efd1df7-c1c8-4f96-9d3a-6210b12d3b33" providerId="ADAL" clId="{12DFD206-F3E4-4E2C-A97C-85028FECE36E}" dt="2023-12-11T22:53:29.764" v="6" actId="108"/>
          <ac:spMkLst>
            <pc:docMk/>
            <pc:sldMk cId="2365784641" sldId="258"/>
            <ac:spMk id="2" creationId="{5C354AA1-72E0-F38E-F35E-9ACA39C8FEF0}"/>
          </ac:spMkLst>
        </pc:spChg>
        <pc:spChg chg="mod">
          <ac:chgData name="Caroline Moreno" userId="4efd1df7-c1c8-4f96-9d3a-6210b12d3b33" providerId="ADAL" clId="{12DFD206-F3E4-4E2C-A97C-85028FECE36E}" dt="2023-12-11T23:47:01.386" v="2214" actId="20577"/>
          <ac:spMkLst>
            <pc:docMk/>
            <pc:sldMk cId="2365784641" sldId="258"/>
            <ac:spMk id="3" creationId="{CC79C4F1-3506-3EB3-3FA6-AD7058F42596}"/>
          </ac:spMkLst>
        </pc:spChg>
      </pc:sldChg>
      <pc:sldChg chg="modSp mod">
        <pc:chgData name="Caroline Moreno" userId="4efd1df7-c1c8-4f96-9d3a-6210b12d3b33" providerId="ADAL" clId="{12DFD206-F3E4-4E2C-A97C-85028FECE36E}" dt="2023-12-11T22:53:39.633" v="8" actId="108"/>
        <pc:sldMkLst>
          <pc:docMk/>
          <pc:sldMk cId="2401561935" sldId="259"/>
        </pc:sldMkLst>
        <pc:spChg chg="mod">
          <ac:chgData name="Caroline Moreno" userId="4efd1df7-c1c8-4f96-9d3a-6210b12d3b33" providerId="ADAL" clId="{12DFD206-F3E4-4E2C-A97C-85028FECE36E}" dt="2023-12-11T22:53:39.633" v="8" actId="108"/>
          <ac:spMkLst>
            <pc:docMk/>
            <pc:sldMk cId="2401561935" sldId="259"/>
            <ac:spMk id="3" creationId="{28D3747F-5166-9BF8-2C31-B275B7AEA21A}"/>
          </ac:spMkLst>
        </pc:spChg>
      </pc:sldChg>
      <pc:sldChg chg="modSp mod">
        <pc:chgData name="Caroline Moreno" userId="4efd1df7-c1c8-4f96-9d3a-6210b12d3b33" providerId="ADAL" clId="{12DFD206-F3E4-4E2C-A97C-85028FECE36E}" dt="2023-12-11T22:53:43.707" v="9" actId="108"/>
        <pc:sldMkLst>
          <pc:docMk/>
          <pc:sldMk cId="1416497927" sldId="260"/>
        </pc:sldMkLst>
        <pc:spChg chg="mod">
          <ac:chgData name="Caroline Moreno" userId="4efd1df7-c1c8-4f96-9d3a-6210b12d3b33" providerId="ADAL" clId="{12DFD206-F3E4-4E2C-A97C-85028FECE36E}" dt="2023-12-11T22:53:43.707" v="9" actId="108"/>
          <ac:spMkLst>
            <pc:docMk/>
            <pc:sldMk cId="1416497927" sldId="260"/>
            <ac:spMk id="3" creationId="{45571C9E-124E-ABCF-1E0E-E4E8B755A50B}"/>
          </ac:spMkLst>
        </pc:spChg>
      </pc:sldChg>
      <pc:sldChg chg="modSp mod modNotesTx">
        <pc:chgData name="Caroline Moreno" userId="4efd1df7-c1c8-4f96-9d3a-6210b12d3b33" providerId="ADAL" clId="{12DFD206-F3E4-4E2C-A97C-85028FECE36E}" dt="2023-12-11T23:49:30.327" v="2392" actId="20577"/>
        <pc:sldMkLst>
          <pc:docMk/>
          <pc:sldMk cId="1682894137" sldId="261"/>
        </pc:sldMkLst>
        <pc:spChg chg="mod">
          <ac:chgData name="Caroline Moreno" userId="4efd1df7-c1c8-4f96-9d3a-6210b12d3b33" providerId="ADAL" clId="{12DFD206-F3E4-4E2C-A97C-85028FECE36E}" dt="2023-12-11T23:02:44.560" v="79" actId="6549"/>
          <ac:spMkLst>
            <pc:docMk/>
            <pc:sldMk cId="1682894137" sldId="261"/>
            <ac:spMk id="2" creationId="{A8782C20-F088-8818-2A1E-B882F40E6CE6}"/>
          </ac:spMkLst>
        </pc:spChg>
        <pc:spChg chg="mod">
          <ac:chgData name="Caroline Moreno" userId="4efd1df7-c1c8-4f96-9d3a-6210b12d3b33" providerId="ADAL" clId="{12DFD206-F3E4-4E2C-A97C-85028FECE36E}" dt="2023-12-11T23:04:01.201" v="122" actId="20577"/>
          <ac:spMkLst>
            <pc:docMk/>
            <pc:sldMk cId="1682894137" sldId="261"/>
            <ac:spMk id="3" creationId="{0B636428-50BE-A50D-0143-948202219AA0}"/>
          </ac:spMkLst>
        </pc:spChg>
        <pc:spChg chg="mod">
          <ac:chgData name="Caroline Moreno" userId="4efd1df7-c1c8-4f96-9d3a-6210b12d3b33" providerId="ADAL" clId="{12DFD206-F3E4-4E2C-A97C-85028FECE36E}" dt="2023-12-11T23:03:40.584" v="100" actId="1076"/>
          <ac:spMkLst>
            <pc:docMk/>
            <pc:sldMk cId="1682894137" sldId="261"/>
            <ac:spMk id="5" creationId="{A5C74CC9-E528-1578-153B-2B7CEDD82E53}"/>
          </ac:spMkLst>
        </pc:spChg>
        <pc:graphicFrameChg chg="modGraphic">
          <ac:chgData name="Caroline Moreno" userId="4efd1df7-c1c8-4f96-9d3a-6210b12d3b33" providerId="ADAL" clId="{12DFD206-F3E4-4E2C-A97C-85028FECE36E}" dt="2023-12-11T23:03:24.069" v="98" actId="114"/>
          <ac:graphicFrameMkLst>
            <pc:docMk/>
            <pc:sldMk cId="1682894137" sldId="261"/>
            <ac:graphicFrameMk id="7" creationId="{703284A0-5F88-4F3C-0824-C884C1D31F1E}"/>
          </ac:graphicFrameMkLst>
        </pc:graphicFrameChg>
      </pc:sldChg>
      <pc:sldChg chg="modSp mod modNotesTx">
        <pc:chgData name="Caroline Moreno" userId="4efd1df7-c1c8-4f96-9d3a-6210b12d3b33" providerId="ADAL" clId="{12DFD206-F3E4-4E2C-A97C-85028FECE36E}" dt="2023-12-11T23:14:25.899" v="541" actId="20577"/>
        <pc:sldMkLst>
          <pc:docMk/>
          <pc:sldMk cId="2519780711" sldId="264"/>
        </pc:sldMkLst>
        <pc:spChg chg="mod">
          <ac:chgData name="Caroline Moreno" userId="4efd1df7-c1c8-4f96-9d3a-6210b12d3b33" providerId="ADAL" clId="{12DFD206-F3E4-4E2C-A97C-85028FECE36E}" dt="2023-12-11T22:55:27.179" v="23" actId="108"/>
          <ac:spMkLst>
            <pc:docMk/>
            <pc:sldMk cId="2519780711" sldId="264"/>
            <ac:spMk id="2" creationId="{C5024BFF-BC81-EE8E-2957-15CC72A4F90F}"/>
          </ac:spMkLst>
        </pc:spChg>
      </pc:sldChg>
      <pc:sldChg chg="modSp add del mod">
        <pc:chgData name="Caroline Moreno" userId="4efd1df7-c1c8-4f96-9d3a-6210b12d3b33" providerId="ADAL" clId="{12DFD206-F3E4-4E2C-A97C-85028FECE36E}" dt="2023-12-11T23:17:18.341" v="584" actId="47"/>
        <pc:sldMkLst>
          <pc:docMk/>
          <pc:sldMk cId="1557902446" sldId="266"/>
        </pc:sldMkLst>
        <pc:spChg chg="mod">
          <ac:chgData name="Caroline Moreno" userId="4efd1df7-c1c8-4f96-9d3a-6210b12d3b33" providerId="ADAL" clId="{12DFD206-F3E4-4E2C-A97C-85028FECE36E}" dt="2023-12-11T22:54:01.461" v="12" actId="108"/>
          <ac:spMkLst>
            <pc:docMk/>
            <pc:sldMk cId="1557902446" sldId="266"/>
            <ac:spMk id="2" creationId="{D7D49B93-3774-C08A-5A69-19DDE5499524}"/>
          </ac:spMkLst>
        </pc:spChg>
      </pc:sldChg>
      <pc:sldChg chg="modSp mod modNotesTx">
        <pc:chgData name="Caroline Moreno" userId="4efd1df7-c1c8-4f96-9d3a-6210b12d3b33" providerId="ADAL" clId="{12DFD206-F3E4-4E2C-A97C-85028FECE36E}" dt="2023-12-11T23:20:58.742" v="866" actId="20577"/>
        <pc:sldMkLst>
          <pc:docMk/>
          <pc:sldMk cId="2209528018" sldId="267"/>
        </pc:sldMkLst>
        <pc:spChg chg="mod">
          <ac:chgData name="Caroline Moreno" userId="4efd1df7-c1c8-4f96-9d3a-6210b12d3b33" providerId="ADAL" clId="{12DFD206-F3E4-4E2C-A97C-85028FECE36E}" dt="2023-12-11T22:54:09.394" v="13" actId="108"/>
          <ac:spMkLst>
            <pc:docMk/>
            <pc:sldMk cId="2209528018" sldId="267"/>
            <ac:spMk id="2" creationId="{5D6BD7CA-E9BC-2708-53FC-084135D73A43}"/>
          </ac:spMkLst>
        </pc:spChg>
      </pc:sldChg>
      <pc:sldChg chg="modSp mod modNotesTx">
        <pc:chgData name="Caroline Moreno" userId="4efd1df7-c1c8-4f96-9d3a-6210b12d3b33" providerId="ADAL" clId="{12DFD206-F3E4-4E2C-A97C-85028FECE36E}" dt="2023-12-11T23:21:49.864" v="978" actId="20577"/>
        <pc:sldMkLst>
          <pc:docMk/>
          <pc:sldMk cId="3222425326" sldId="268"/>
        </pc:sldMkLst>
        <pc:spChg chg="mod">
          <ac:chgData name="Caroline Moreno" userId="4efd1df7-c1c8-4f96-9d3a-6210b12d3b33" providerId="ADAL" clId="{12DFD206-F3E4-4E2C-A97C-85028FECE36E}" dt="2023-12-11T22:54:49.814" v="21" actId="108"/>
          <ac:spMkLst>
            <pc:docMk/>
            <pc:sldMk cId="3222425326" sldId="268"/>
            <ac:spMk id="3" creationId="{E65C1D38-90E2-1FC7-B20D-188D8B2DCBF6}"/>
          </ac:spMkLst>
        </pc:spChg>
      </pc:sldChg>
      <pc:sldChg chg="modSp mod modNotesTx">
        <pc:chgData name="Caroline Moreno" userId="4efd1df7-c1c8-4f96-9d3a-6210b12d3b33" providerId="ADAL" clId="{12DFD206-F3E4-4E2C-A97C-85028FECE36E}" dt="2023-12-11T23:27:06.961" v="1226" actId="20577"/>
        <pc:sldMkLst>
          <pc:docMk/>
          <pc:sldMk cId="1354940551" sldId="269"/>
        </pc:sldMkLst>
        <pc:spChg chg="mod">
          <ac:chgData name="Caroline Moreno" userId="4efd1df7-c1c8-4f96-9d3a-6210b12d3b33" providerId="ADAL" clId="{12DFD206-F3E4-4E2C-A97C-85028FECE36E}" dt="2023-12-11T22:54:21.156" v="17" actId="108"/>
          <ac:spMkLst>
            <pc:docMk/>
            <pc:sldMk cId="1354940551" sldId="269"/>
            <ac:spMk id="2" creationId="{27C7C8CF-3C62-4060-FD9C-15D15A944E5A}"/>
          </ac:spMkLst>
        </pc:spChg>
        <pc:spChg chg="mod">
          <ac:chgData name="Caroline Moreno" userId="4efd1df7-c1c8-4f96-9d3a-6210b12d3b33" providerId="ADAL" clId="{12DFD206-F3E4-4E2C-A97C-85028FECE36E}" dt="2023-12-11T23:26:45.115" v="1169" actId="20577"/>
          <ac:spMkLst>
            <pc:docMk/>
            <pc:sldMk cId="1354940551" sldId="269"/>
            <ac:spMk id="3" creationId="{FA293330-5468-C103-B0A3-291B8AE43B98}"/>
          </ac:spMkLst>
        </pc:spChg>
      </pc:sldChg>
      <pc:sldChg chg="modSp mod">
        <pc:chgData name="Caroline Moreno" userId="4efd1df7-c1c8-4f96-9d3a-6210b12d3b33" providerId="ADAL" clId="{12DFD206-F3E4-4E2C-A97C-85028FECE36E}" dt="2023-12-11T22:54:14.136" v="14" actId="108"/>
        <pc:sldMkLst>
          <pc:docMk/>
          <pc:sldMk cId="114554407" sldId="270"/>
        </pc:sldMkLst>
        <pc:spChg chg="mod">
          <ac:chgData name="Caroline Moreno" userId="4efd1df7-c1c8-4f96-9d3a-6210b12d3b33" providerId="ADAL" clId="{12DFD206-F3E4-4E2C-A97C-85028FECE36E}" dt="2023-12-11T22:54:14.136" v="14" actId="108"/>
          <ac:spMkLst>
            <pc:docMk/>
            <pc:sldMk cId="114554407" sldId="270"/>
            <ac:spMk id="2" creationId="{60B21C7B-E52D-3BE3-6B8E-DA635D45E65D}"/>
          </ac:spMkLst>
        </pc:spChg>
      </pc:sldChg>
      <pc:sldChg chg="modSp mod modNotesTx">
        <pc:chgData name="Caroline Moreno" userId="4efd1df7-c1c8-4f96-9d3a-6210b12d3b33" providerId="ADAL" clId="{12DFD206-F3E4-4E2C-A97C-85028FECE36E}" dt="2023-12-11T23:37:05.166" v="1842" actId="20577"/>
        <pc:sldMkLst>
          <pc:docMk/>
          <pc:sldMk cId="714834259" sldId="271"/>
        </pc:sldMkLst>
        <pc:spChg chg="mod">
          <ac:chgData name="Caroline Moreno" userId="4efd1df7-c1c8-4f96-9d3a-6210b12d3b33" providerId="ADAL" clId="{12DFD206-F3E4-4E2C-A97C-85028FECE36E}" dt="2023-12-11T22:54:24.019" v="18" actId="108"/>
          <ac:spMkLst>
            <pc:docMk/>
            <pc:sldMk cId="714834259" sldId="271"/>
            <ac:spMk id="2" creationId="{3CE73B6F-A253-8C80-7160-EE4D44659358}"/>
          </ac:spMkLst>
        </pc:spChg>
        <pc:spChg chg="mod">
          <ac:chgData name="Caroline Moreno" userId="4efd1df7-c1c8-4f96-9d3a-6210b12d3b33" providerId="ADAL" clId="{12DFD206-F3E4-4E2C-A97C-85028FECE36E}" dt="2023-12-11T23:32:55.734" v="1355" actId="6549"/>
          <ac:spMkLst>
            <pc:docMk/>
            <pc:sldMk cId="714834259" sldId="271"/>
            <ac:spMk id="3" creationId="{19881CF0-7F45-8EBA-7ED0-943FA448CBE4}"/>
          </ac:spMkLst>
        </pc:spChg>
      </pc:sldChg>
      <pc:sldChg chg="modSp mod">
        <pc:chgData name="Caroline Moreno" userId="4efd1df7-c1c8-4f96-9d3a-6210b12d3b33" providerId="ADAL" clId="{12DFD206-F3E4-4E2C-A97C-85028FECE36E}" dt="2023-12-11T23:44:14.968" v="2143" actId="20578"/>
        <pc:sldMkLst>
          <pc:docMk/>
          <pc:sldMk cId="3754920629" sldId="272"/>
        </pc:sldMkLst>
        <pc:spChg chg="mod">
          <ac:chgData name="Caroline Moreno" userId="4efd1df7-c1c8-4f96-9d3a-6210b12d3b33" providerId="ADAL" clId="{12DFD206-F3E4-4E2C-A97C-85028FECE36E}" dt="2023-12-11T22:54:27.235" v="19" actId="108"/>
          <ac:spMkLst>
            <pc:docMk/>
            <pc:sldMk cId="3754920629" sldId="272"/>
            <ac:spMk id="2" creationId="{2C37779F-FC31-1A90-A542-AD1584CD310A}"/>
          </ac:spMkLst>
        </pc:spChg>
        <pc:spChg chg="mod">
          <ac:chgData name="Caroline Moreno" userId="4efd1df7-c1c8-4f96-9d3a-6210b12d3b33" providerId="ADAL" clId="{12DFD206-F3E4-4E2C-A97C-85028FECE36E}" dt="2023-12-11T23:44:14.968" v="2143" actId="20578"/>
          <ac:spMkLst>
            <pc:docMk/>
            <pc:sldMk cId="3754920629" sldId="272"/>
            <ac:spMk id="3" creationId="{834C2AC4-6A5A-B769-F50A-9DAEE3D5AD13}"/>
          </ac:spMkLst>
        </pc:spChg>
      </pc:sldChg>
      <pc:sldChg chg="addSp delSp modSp mod">
        <pc:chgData name="Caroline Moreno" userId="4efd1df7-c1c8-4f96-9d3a-6210b12d3b33" providerId="ADAL" clId="{12DFD206-F3E4-4E2C-A97C-85028FECE36E}" dt="2023-12-11T23:51:38.703" v="2404" actId="1076"/>
        <pc:sldMkLst>
          <pc:docMk/>
          <pc:sldMk cId="2276888417" sldId="274"/>
        </pc:sldMkLst>
        <pc:spChg chg="mod ord">
          <ac:chgData name="Caroline Moreno" userId="4efd1df7-c1c8-4f96-9d3a-6210b12d3b33" providerId="ADAL" clId="{12DFD206-F3E4-4E2C-A97C-85028FECE36E}" dt="2023-12-11T23:51:38.703" v="2404" actId="1076"/>
          <ac:spMkLst>
            <pc:docMk/>
            <pc:sldMk cId="2276888417" sldId="274"/>
            <ac:spMk id="2" creationId="{387D4AD9-F19F-18DD-983C-D09C794FEAA8}"/>
          </ac:spMkLst>
        </pc:spChg>
        <pc:picChg chg="del">
          <ac:chgData name="Caroline Moreno" userId="4efd1df7-c1c8-4f96-9d3a-6210b12d3b33" providerId="ADAL" clId="{12DFD206-F3E4-4E2C-A97C-85028FECE36E}" dt="2023-12-11T23:51:15.554" v="2397" actId="478"/>
          <ac:picMkLst>
            <pc:docMk/>
            <pc:sldMk cId="2276888417" sldId="274"/>
            <ac:picMk id="5" creationId="{151430BC-AE7D-1D0C-8BAC-B046ABCF3B3C}"/>
          </ac:picMkLst>
        </pc:picChg>
        <pc:picChg chg="add mod">
          <ac:chgData name="Caroline Moreno" userId="4efd1df7-c1c8-4f96-9d3a-6210b12d3b33" providerId="ADAL" clId="{12DFD206-F3E4-4E2C-A97C-85028FECE36E}" dt="2023-12-11T23:51:25.742" v="2400" actId="1076"/>
          <ac:picMkLst>
            <pc:docMk/>
            <pc:sldMk cId="2276888417" sldId="274"/>
            <ac:picMk id="1026" creationId="{83395A5A-B584-8CE1-309B-2B2BF2AE04DA}"/>
          </ac:picMkLst>
        </pc:picChg>
      </pc:sldChg>
      <pc:sldChg chg="modSp add mod">
        <pc:chgData name="Caroline Moreno" userId="4efd1df7-c1c8-4f96-9d3a-6210b12d3b33" providerId="ADAL" clId="{12DFD206-F3E4-4E2C-A97C-85028FECE36E}" dt="2023-12-11T22:57:20.791" v="25" actId="20577"/>
        <pc:sldMkLst>
          <pc:docMk/>
          <pc:sldMk cId="2273742639" sldId="281"/>
        </pc:sldMkLst>
        <pc:spChg chg="mod">
          <ac:chgData name="Caroline Moreno" userId="4efd1df7-c1c8-4f96-9d3a-6210b12d3b33" providerId="ADAL" clId="{12DFD206-F3E4-4E2C-A97C-85028FECE36E}" dt="2023-12-11T22:57:20.791" v="25" actId="20577"/>
          <ac:spMkLst>
            <pc:docMk/>
            <pc:sldMk cId="2273742639" sldId="281"/>
            <ac:spMk id="3" creationId="{DF5399A0-524F-D8D2-A865-C3025AF4E2CD}"/>
          </ac:spMkLst>
        </pc:spChg>
      </pc:sldChg>
      <pc:sldChg chg="add">
        <pc:chgData name="Caroline Moreno" userId="4efd1df7-c1c8-4f96-9d3a-6210b12d3b33" providerId="ADAL" clId="{12DFD206-F3E4-4E2C-A97C-85028FECE36E}" dt="2023-12-11T23:42:05.087" v="2115"/>
        <pc:sldMkLst>
          <pc:docMk/>
          <pc:sldMk cId="4004668760" sldId="303"/>
        </pc:sldMkLst>
      </pc:sldChg>
      <pc:sldChg chg="addSp delSp modSp mod modNotesTx">
        <pc:chgData name="Caroline Moreno" userId="4efd1df7-c1c8-4f96-9d3a-6210b12d3b33" providerId="ADAL" clId="{12DFD206-F3E4-4E2C-A97C-85028FECE36E}" dt="2023-12-11T23:06:19.814" v="200" actId="478"/>
        <pc:sldMkLst>
          <pc:docMk/>
          <pc:sldMk cId="2291569292" sldId="448"/>
        </pc:sldMkLst>
        <pc:spChg chg="add del mod">
          <ac:chgData name="Caroline Moreno" userId="4efd1df7-c1c8-4f96-9d3a-6210b12d3b33" providerId="ADAL" clId="{12DFD206-F3E4-4E2C-A97C-85028FECE36E}" dt="2023-12-11T23:06:14.041" v="198" actId="21"/>
          <ac:spMkLst>
            <pc:docMk/>
            <pc:sldMk cId="2291569292" sldId="448"/>
            <ac:spMk id="5" creationId="{EDCFD7A8-402C-1A3E-513D-28360B8C3A85}"/>
          </ac:spMkLst>
        </pc:spChg>
        <pc:spChg chg="add del mod">
          <ac:chgData name="Caroline Moreno" userId="4efd1df7-c1c8-4f96-9d3a-6210b12d3b33" providerId="ADAL" clId="{12DFD206-F3E4-4E2C-A97C-85028FECE36E}" dt="2023-12-11T23:05:59.687" v="193" actId="478"/>
          <ac:spMkLst>
            <pc:docMk/>
            <pc:sldMk cId="2291569292" sldId="448"/>
            <ac:spMk id="12" creationId="{96231DF9-3B38-5C03-9CE1-A5A568C7045D}"/>
          </ac:spMkLst>
        </pc:spChg>
        <pc:spChg chg="add del mod">
          <ac:chgData name="Caroline Moreno" userId="4efd1df7-c1c8-4f96-9d3a-6210b12d3b33" providerId="ADAL" clId="{12DFD206-F3E4-4E2C-A97C-85028FECE36E}" dt="2023-12-11T23:06:08.215" v="196" actId="478"/>
          <ac:spMkLst>
            <pc:docMk/>
            <pc:sldMk cId="2291569292" sldId="448"/>
            <ac:spMk id="14" creationId="{C970263F-DF8E-F434-CD11-07341DCB55EF}"/>
          </ac:spMkLst>
        </pc:spChg>
        <pc:spChg chg="add del mod">
          <ac:chgData name="Caroline Moreno" userId="4efd1df7-c1c8-4f96-9d3a-6210b12d3b33" providerId="ADAL" clId="{12DFD206-F3E4-4E2C-A97C-85028FECE36E}" dt="2023-12-11T23:06:19.814" v="200" actId="478"/>
          <ac:spMkLst>
            <pc:docMk/>
            <pc:sldMk cId="2291569292" sldId="448"/>
            <ac:spMk id="16" creationId="{4A5549F9-4727-FCB5-A25A-65AA4245AC3B}"/>
          </ac:spMkLst>
        </pc:spChg>
      </pc:sldChg>
      <pc:sldChg chg="modNotesTx">
        <pc:chgData name="Caroline Moreno" userId="4efd1df7-c1c8-4f96-9d3a-6210b12d3b33" providerId="ADAL" clId="{12DFD206-F3E4-4E2C-A97C-85028FECE36E}" dt="2023-12-11T23:12:26.130" v="400" actId="20577"/>
        <pc:sldMkLst>
          <pc:docMk/>
          <pc:sldMk cId="3017070446" sldId="673"/>
        </pc:sldMkLst>
      </pc:sldChg>
      <pc:sldChg chg="delSp mod modNotesTx">
        <pc:chgData name="Caroline Moreno" userId="4efd1df7-c1c8-4f96-9d3a-6210b12d3b33" providerId="ADAL" clId="{12DFD206-F3E4-4E2C-A97C-85028FECE36E}" dt="2023-12-11T23:06:45.696" v="208" actId="20577"/>
        <pc:sldMkLst>
          <pc:docMk/>
          <pc:sldMk cId="567950374" sldId="760"/>
        </pc:sldMkLst>
        <pc:spChg chg="del">
          <ac:chgData name="Caroline Moreno" userId="4efd1df7-c1c8-4f96-9d3a-6210b12d3b33" providerId="ADAL" clId="{12DFD206-F3E4-4E2C-A97C-85028FECE36E}" dt="2023-12-11T23:05:50.989" v="191" actId="478"/>
          <ac:spMkLst>
            <pc:docMk/>
            <pc:sldMk cId="567950374" sldId="760"/>
            <ac:spMk id="10" creationId="{00000000-0000-0000-0000-000000000000}"/>
          </ac:spMkLst>
        </pc:spChg>
      </pc:sldChg>
      <pc:sldChg chg="modNotesTx">
        <pc:chgData name="Caroline Moreno" userId="4efd1df7-c1c8-4f96-9d3a-6210b12d3b33" providerId="ADAL" clId="{12DFD206-F3E4-4E2C-A97C-85028FECE36E}" dt="2023-12-11T23:08:40.983" v="221" actId="113"/>
        <pc:sldMkLst>
          <pc:docMk/>
          <pc:sldMk cId="3964651991" sldId="780"/>
        </pc:sldMkLst>
      </pc:sldChg>
      <pc:sldChg chg="modNotesTx">
        <pc:chgData name="Caroline Moreno" userId="4efd1df7-c1c8-4f96-9d3a-6210b12d3b33" providerId="ADAL" clId="{12DFD206-F3E4-4E2C-A97C-85028FECE36E}" dt="2023-12-11T23:13:19.037" v="462" actId="20577"/>
        <pc:sldMkLst>
          <pc:docMk/>
          <pc:sldMk cId="2450484859" sldId="791"/>
        </pc:sldMkLst>
      </pc:sldChg>
      <pc:sldChg chg="modNotesTx">
        <pc:chgData name="Caroline Moreno" userId="4efd1df7-c1c8-4f96-9d3a-6210b12d3b33" providerId="ADAL" clId="{12DFD206-F3E4-4E2C-A97C-85028FECE36E}" dt="2023-12-11T23:08:03.037" v="215" actId="6549"/>
        <pc:sldMkLst>
          <pc:docMk/>
          <pc:sldMk cId="2752826545" sldId="805"/>
        </pc:sldMkLst>
      </pc:sldChg>
      <pc:sldChg chg="modNotesTx">
        <pc:chgData name="Caroline Moreno" userId="4efd1df7-c1c8-4f96-9d3a-6210b12d3b33" providerId="ADAL" clId="{12DFD206-F3E4-4E2C-A97C-85028FECE36E}" dt="2023-12-11T23:14:00.446" v="517" actId="20577"/>
        <pc:sldMkLst>
          <pc:docMk/>
          <pc:sldMk cId="2258033798" sldId="806"/>
        </pc:sldMkLst>
      </pc:sldChg>
      <pc:sldChg chg="modNotesTx">
        <pc:chgData name="Caroline Moreno" userId="4efd1df7-c1c8-4f96-9d3a-6210b12d3b33" providerId="ADAL" clId="{12DFD206-F3E4-4E2C-A97C-85028FECE36E}" dt="2023-12-11T23:13:45.124" v="492" actId="115"/>
        <pc:sldMkLst>
          <pc:docMk/>
          <pc:sldMk cId="1738918166" sldId="807"/>
        </pc:sldMkLst>
      </pc:sldChg>
      <pc:sldChg chg="modSp mod modNotesTx">
        <pc:chgData name="Caroline Moreno" userId="4efd1df7-c1c8-4f96-9d3a-6210b12d3b33" providerId="ADAL" clId="{12DFD206-F3E4-4E2C-A97C-85028FECE36E}" dt="2023-12-11T23:15:18.811" v="551" actId="20577"/>
        <pc:sldMkLst>
          <pc:docMk/>
          <pc:sldMk cId="1374890231" sldId="1113"/>
        </pc:sldMkLst>
        <pc:spChg chg="mod">
          <ac:chgData name="Caroline Moreno" userId="4efd1df7-c1c8-4f96-9d3a-6210b12d3b33" providerId="ADAL" clId="{12DFD206-F3E4-4E2C-A97C-85028FECE36E}" dt="2023-12-11T22:53:58.307" v="11" actId="108"/>
          <ac:spMkLst>
            <pc:docMk/>
            <pc:sldMk cId="1374890231" sldId="1113"/>
            <ac:spMk id="9" creationId="{435C6E99-7C3F-2078-0D41-333D72A123D8}"/>
          </ac:spMkLst>
        </pc:spChg>
      </pc:sldChg>
      <pc:sldChg chg="modSp mod">
        <pc:chgData name="Caroline Moreno" userId="4efd1df7-c1c8-4f96-9d3a-6210b12d3b33" providerId="ADAL" clId="{12DFD206-F3E4-4E2C-A97C-85028FECE36E}" dt="2023-12-11T23:01:57.079" v="65" actId="20577"/>
        <pc:sldMkLst>
          <pc:docMk/>
          <pc:sldMk cId="1876005379" sldId="1114"/>
        </pc:sldMkLst>
        <pc:spChg chg="mod">
          <ac:chgData name="Caroline Moreno" userId="4efd1df7-c1c8-4f96-9d3a-6210b12d3b33" providerId="ADAL" clId="{12DFD206-F3E4-4E2C-A97C-85028FECE36E}" dt="2023-12-11T22:55:02.831" v="22" actId="108"/>
          <ac:spMkLst>
            <pc:docMk/>
            <pc:sldMk cId="1876005379" sldId="1114"/>
            <ac:spMk id="2" creationId="{9D6E4DEE-1553-65EC-8737-3FA74624AE9A}"/>
          </ac:spMkLst>
        </pc:spChg>
        <pc:spChg chg="mod">
          <ac:chgData name="Caroline Moreno" userId="4efd1df7-c1c8-4f96-9d3a-6210b12d3b33" providerId="ADAL" clId="{12DFD206-F3E4-4E2C-A97C-85028FECE36E}" dt="2023-12-11T23:01:57.079" v="65" actId="20577"/>
          <ac:spMkLst>
            <pc:docMk/>
            <pc:sldMk cId="1876005379" sldId="1114"/>
            <ac:spMk id="3" creationId="{AE56AC3A-D2C3-886F-3F61-4E2F0753E187}"/>
          </ac:spMkLst>
        </pc:spChg>
      </pc:sldChg>
      <pc:sldChg chg="modSp mod modNotesTx">
        <pc:chgData name="Caroline Moreno" userId="4efd1df7-c1c8-4f96-9d3a-6210b12d3b33" providerId="ADAL" clId="{12DFD206-F3E4-4E2C-A97C-85028FECE36E}" dt="2023-12-12T00:20:05.720" v="3337" actId="20577"/>
        <pc:sldMkLst>
          <pc:docMk/>
          <pc:sldMk cId="3963955810" sldId="1115"/>
        </pc:sldMkLst>
        <pc:spChg chg="mod">
          <ac:chgData name="Caroline Moreno" userId="4efd1df7-c1c8-4f96-9d3a-6210b12d3b33" providerId="ADAL" clId="{12DFD206-F3E4-4E2C-A97C-85028FECE36E}" dt="2023-12-11T22:54:17.176" v="15" actId="108"/>
          <ac:spMkLst>
            <pc:docMk/>
            <pc:sldMk cId="3963955810" sldId="1115"/>
            <ac:spMk id="2" creationId="{F78D9602-9524-5C0D-9C56-FF9CEAFEF77B}"/>
          </ac:spMkLst>
        </pc:spChg>
        <pc:spChg chg="mod">
          <ac:chgData name="Caroline Moreno" userId="4efd1df7-c1c8-4f96-9d3a-6210b12d3b33" providerId="ADAL" clId="{12DFD206-F3E4-4E2C-A97C-85028FECE36E}" dt="2023-12-12T00:20:05.720" v="3337" actId="20577"/>
          <ac:spMkLst>
            <pc:docMk/>
            <pc:sldMk cId="3963955810" sldId="1115"/>
            <ac:spMk id="3" creationId="{FFD25D66-0F8F-097C-F394-A66B13301B7A}"/>
          </ac:spMkLst>
        </pc:spChg>
      </pc:sldChg>
      <pc:sldChg chg="modSp add mod">
        <pc:chgData name="Caroline Moreno" userId="4efd1df7-c1c8-4f96-9d3a-6210b12d3b33" providerId="ADAL" clId="{12DFD206-F3E4-4E2C-A97C-85028FECE36E}" dt="2023-12-11T23:02:20.872" v="76" actId="6549"/>
        <pc:sldMkLst>
          <pc:docMk/>
          <pc:sldMk cId="98369257" sldId="1116"/>
        </pc:sldMkLst>
        <pc:spChg chg="mod">
          <ac:chgData name="Caroline Moreno" userId="4efd1df7-c1c8-4f96-9d3a-6210b12d3b33" providerId="ADAL" clId="{12DFD206-F3E4-4E2C-A97C-85028FECE36E}" dt="2023-12-11T23:02:16.206" v="74" actId="20577"/>
          <ac:spMkLst>
            <pc:docMk/>
            <pc:sldMk cId="98369257" sldId="1116"/>
            <ac:spMk id="2" creationId="{9D6E4DEE-1553-65EC-8737-3FA74624AE9A}"/>
          </ac:spMkLst>
        </pc:spChg>
        <pc:spChg chg="mod">
          <ac:chgData name="Caroline Moreno" userId="4efd1df7-c1c8-4f96-9d3a-6210b12d3b33" providerId="ADAL" clId="{12DFD206-F3E4-4E2C-A97C-85028FECE36E}" dt="2023-12-11T23:02:20.872" v="76" actId="6549"/>
          <ac:spMkLst>
            <pc:docMk/>
            <pc:sldMk cId="98369257" sldId="1116"/>
            <ac:spMk id="3" creationId="{AE56AC3A-D2C3-886F-3F61-4E2F0753E187}"/>
          </ac:spMkLst>
        </pc:spChg>
      </pc:sldChg>
      <pc:sldChg chg="modSp add mod">
        <pc:chgData name="Caroline Moreno" userId="4efd1df7-c1c8-4f96-9d3a-6210b12d3b33" providerId="ADAL" clId="{12DFD206-F3E4-4E2C-A97C-85028FECE36E}" dt="2023-12-11T23:39:38.121" v="1847" actId="20577"/>
        <pc:sldMkLst>
          <pc:docMk/>
          <pc:sldMk cId="617226356" sldId="1117"/>
        </pc:sldMkLst>
        <pc:spChg chg="mod">
          <ac:chgData name="Caroline Moreno" userId="4efd1df7-c1c8-4f96-9d3a-6210b12d3b33" providerId="ADAL" clId="{12DFD206-F3E4-4E2C-A97C-85028FECE36E}" dt="2023-12-11T23:15:51.490" v="578" actId="20577"/>
          <ac:spMkLst>
            <pc:docMk/>
            <pc:sldMk cId="617226356" sldId="1117"/>
            <ac:spMk id="2" creationId="{9D6E4DEE-1553-65EC-8737-3FA74624AE9A}"/>
          </ac:spMkLst>
        </pc:spChg>
        <pc:spChg chg="mod">
          <ac:chgData name="Caroline Moreno" userId="4efd1df7-c1c8-4f96-9d3a-6210b12d3b33" providerId="ADAL" clId="{12DFD206-F3E4-4E2C-A97C-85028FECE36E}" dt="2023-12-11T23:39:38.121" v="1847" actId="20577"/>
          <ac:spMkLst>
            <pc:docMk/>
            <pc:sldMk cId="617226356" sldId="1117"/>
            <ac:spMk id="3" creationId="{AE56AC3A-D2C3-886F-3F61-4E2F0753E187}"/>
          </ac:spMkLst>
        </pc:spChg>
      </pc:sldChg>
      <pc:sldChg chg="modSp add mod">
        <pc:chgData name="Caroline Moreno" userId="4efd1df7-c1c8-4f96-9d3a-6210b12d3b33" providerId="ADAL" clId="{12DFD206-F3E4-4E2C-A97C-85028FECE36E}" dt="2023-12-11T23:37:41.737" v="1843" actId="20577"/>
        <pc:sldMkLst>
          <pc:docMk/>
          <pc:sldMk cId="22410074" sldId="1118"/>
        </pc:sldMkLst>
        <pc:spChg chg="mod">
          <ac:chgData name="Caroline Moreno" userId="4efd1df7-c1c8-4f96-9d3a-6210b12d3b33" providerId="ADAL" clId="{12DFD206-F3E4-4E2C-A97C-85028FECE36E}" dt="2023-12-11T23:22:20.475" v="999" actId="20577"/>
          <ac:spMkLst>
            <pc:docMk/>
            <pc:sldMk cId="22410074" sldId="1118"/>
            <ac:spMk id="2" creationId="{9D6E4DEE-1553-65EC-8737-3FA74624AE9A}"/>
          </ac:spMkLst>
        </pc:spChg>
        <pc:spChg chg="mod">
          <ac:chgData name="Caroline Moreno" userId="4efd1df7-c1c8-4f96-9d3a-6210b12d3b33" providerId="ADAL" clId="{12DFD206-F3E4-4E2C-A97C-85028FECE36E}" dt="2023-12-11T23:37:41.737" v="1843" actId="20577"/>
          <ac:spMkLst>
            <pc:docMk/>
            <pc:sldMk cId="22410074" sldId="1118"/>
            <ac:spMk id="3" creationId="{AE56AC3A-D2C3-886F-3F61-4E2F0753E187}"/>
          </ac:spMkLst>
        </pc:spChg>
      </pc:sldChg>
      <pc:sldChg chg="modSp add mod">
        <pc:chgData name="Caroline Moreno" userId="4efd1df7-c1c8-4f96-9d3a-6210b12d3b33" providerId="ADAL" clId="{12DFD206-F3E4-4E2C-A97C-85028FECE36E}" dt="2023-12-11T23:27:22.305" v="1228" actId="20577"/>
        <pc:sldMkLst>
          <pc:docMk/>
          <pc:sldMk cId="1377857779" sldId="1119"/>
        </pc:sldMkLst>
        <pc:spChg chg="mod">
          <ac:chgData name="Caroline Moreno" userId="4efd1df7-c1c8-4f96-9d3a-6210b12d3b33" providerId="ADAL" clId="{12DFD206-F3E4-4E2C-A97C-85028FECE36E}" dt="2023-12-11T23:24:09.738" v="1084" actId="20577"/>
          <ac:spMkLst>
            <pc:docMk/>
            <pc:sldMk cId="1377857779" sldId="1119"/>
            <ac:spMk id="2" creationId="{9D6E4DEE-1553-65EC-8737-3FA74624AE9A}"/>
          </ac:spMkLst>
        </pc:spChg>
        <pc:spChg chg="mod">
          <ac:chgData name="Caroline Moreno" userId="4efd1df7-c1c8-4f96-9d3a-6210b12d3b33" providerId="ADAL" clId="{12DFD206-F3E4-4E2C-A97C-85028FECE36E}" dt="2023-12-11T23:27:22.305" v="1228" actId="20577"/>
          <ac:spMkLst>
            <pc:docMk/>
            <pc:sldMk cId="1377857779" sldId="1119"/>
            <ac:spMk id="3" creationId="{AE56AC3A-D2C3-886F-3F61-4E2F0753E187}"/>
          </ac:spMkLst>
        </pc:spChg>
      </pc:sldChg>
      <pc:sldChg chg="modSp add mod">
        <pc:chgData name="Caroline Moreno" userId="4efd1df7-c1c8-4f96-9d3a-6210b12d3b33" providerId="ADAL" clId="{12DFD206-F3E4-4E2C-A97C-85028FECE36E}" dt="2023-12-11T23:32:37.087" v="1332" actId="20577"/>
        <pc:sldMkLst>
          <pc:docMk/>
          <pc:sldMk cId="423705421" sldId="1120"/>
        </pc:sldMkLst>
        <pc:spChg chg="mod">
          <ac:chgData name="Caroline Moreno" userId="4efd1df7-c1c8-4f96-9d3a-6210b12d3b33" providerId="ADAL" clId="{12DFD206-F3E4-4E2C-A97C-85028FECE36E}" dt="2023-12-11T23:23:49.821" v="1061" actId="20577"/>
          <ac:spMkLst>
            <pc:docMk/>
            <pc:sldMk cId="423705421" sldId="1120"/>
            <ac:spMk id="2" creationId="{9D6E4DEE-1553-65EC-8737-3FA74624AE9A}"/>
          </ac:spMkLst>
        </pc:spChg>
        <pc:spChg chg="mod">
          <ac:chgData name="Caroline Moreno" userId="4efd1df7-c1c8-4f96-9d3a-6210b12d3b33" providerId="ADAL" clId="{12DFD206-F3E4-4E2C-A97C-85028FECE36E}" dt="2023-12-11T23:32:37.087" v="1332" actId="20577"/>
          <ac:spMkLst>
            <pc:docMk/>
            <pc:sldMk cId="423705421" sldId="1120"/>
            <ac:spMk id="3" creationId="{AE56AC3A-D2C3-886F-3F61-4E2F0753E187}"/>
          </ac:spMkLst>
        </pc:spChg>
      </pc:sldChg>
      <pc:sldChg chg="modSp add mod">
        <pc:chgData name="Caroline Moreno" userId="4efd1df7-c1c8-4f96-9d3a-6210b12d3b33" providerId="ADAL" clId="{12DFD206-F3E4-4E2C-A97C-85028FECE36E}" dt="2023-12-11T23:39:04.730" v="1846" actId="20577"/>
        <pc:sldMkLst>
          <pc:docMk/>
          <pc:sldMk cId="1896198050" sldId="1121"/>
        </pc:sldMkLst>
        <pc:spChg chg="mod">
          <ac:chgData name="Caroline Moreno" userId="4efd1df7-c1c8-4f96-9d3a-6210b12d3b33" providerId="ADAL" clId="{12DFD206-F3E4-4E2C-A97C-85028FECE36E}" dt="2023-12-11T23:23:30.692" v="1030" actId="20577"/>
          <ac:spMkLst>
            <pc:docMk/>
            <pc:sldMk cId="1896198050" sldId="1121"/>
            <ac:spMk id="2" creationId="{9D6E4DEE-1553-65EC-8737-3FA74624AE9A}"/>
          </ac:spMkLst>
        </pc:spChg>
        <pc:spChg chg="mod">
          <ac:chgData name="Caroline Moreno" userId="4efd1df7-c1c8-4f96-9d3a-6210b12d3b33" providerId="ADAL" clId="{12DFD206-F3E4-4E2C-A97C-85028FECE36E}" dt="2023-12-11T23:39:04.730" v="1846" actId="20577"/>
          <ac:spMkLst>
            <pc:docMk/>
            <pc:sldMk cId="1896198050" sldId="1121"/>
            <ac:spMk id="3" creationId="{AE56AC3A-D2C3-886F-3F61-4E2F0753E187}"/>
          </ac:spMkLst>
        </pc:spChg>
      </pc:sldChg>
      <pc:sldChg chg="modSp new mod">
        <pc:chgData name="Caroline Moreno" userId="4efd1df7-c1c8-4f96-9d3a-6210b12d3b33" providerId="ADAL" clId="{12DFD206-F3E4-4E2C-A97C-85028FECE36E}" dt="2023-12-12T00:09:09.931" v="2748" actId="403"/>
        <pc:sldMkLst>
          <pc:docMk/>
          <pc:sldMk cId="3383477774" sldId="1122"/>
        </pc:sldMkLst>
        <pc:spChg chg="mod">
          <ac:chgData name="Caroline Moreno" userId="4efd1df7-c1c8-4f96-9d3a-6210b12d3b33" providerId="ADAL" clId="{12DFD206-F3E4-4E2C-A97C-85028FECE36E}" dt="2023-12-12T00:07:42.978" v="2483" actId="108"/>
          <ac:spMkLst>
            <pc:docMk/>
            <pc:sldMk cId="3383477774" sldId="1122"/>
            <ac:spMk id="2" creationId="{26925E4D-C7D9-4982-800E-0DAC141D6F6B}"/>
          </ac:spMkLst>
        </pc:spChg>
        <pc:spChg chg="mod">
          <ac:chgData name="Caroline Moreno" userId="4efd1df7-c1c8-4f96-9d3a-6210b12d3b33" providerId="ADAL" clId="{12DFD206-F3E4-4E2C-A97C-85028FECE36E}" dt="2023-12-12T00:09:09.931" v="2748" actId="403"/>
          <ac:spMkLst>
            <pc:docMk/>
            <pc:sldMk cId="3383477774" sldId="1122"/>
            <ac:spMk id="3" creationId="{0E54D3A5-0615-66E8-76E5-E714E3FD733B}"/>
          </ac:spMkLst>
        </pc:spChg>
      </pc:sldChg>
    </pc:docChg>
  </pc:docChgLst>
  <pc:docChgLst>
    <pc:chgData name="Caroline Moreno" userId="4efd1df7-c1c8-4f96-9d3a-6210b12d3b33" providerId="ADAL" clId="{699D48F3-E468-41A1-837F-97C9F5DB3394}"/>
    <pc:docChg chg="custSel modSld sldOrd">
      <pc:chgData name="Caroline Moreno" userId="4efd1df7-c1c8-4f96-9d3a-6210b12d3b33" providerId="ADAL" clId="{699D48F3-E468-41A1-837F-97C9F5DB3394}" dt="2023-11-27T17:55:55.497" v="527" actId="13926"/>
      <pc:docMkLst>
        <pc:docMk/>
      </pc:docMkLst>
      <pc:sldChg chg="ord">
        <pc:chgData name="Caroline Moreno" userId="4efd1df7-c1c8-4f96-9d3a-6210b12d3b33" providerId="ADAL" clId="{699D48F3-E468-41A1-837F-97C9F5DB3394}" dt="2023-11-27T17:55:13.741" v="523"/>
        <pc:sldMkLst>
          <pc:docMk/>
          <pc:sldMk cId="2397790019" sldId="257"/>
        </pc:sldMkLst>
      </pc:sldChg>
      <pc:sldChg chg="modSp mod">
        <pc:chgData name="Caroline Moreno" userId="4efd1df7-c1c8-4f96-9d3a-6210b12d3b33" providerId="ADAL" clId="{699D48F3-E468-41A1-837F-97C9F5DB3394}" dt="2023-11-27T17:55:27.944" v="524" actId="108"/>
        <pc:sldMkLst>
          <pc:docMk/>
          <pc:sldMk cId="2365784641" sldId="258"/>
        </pc:sldMkLst>
        <pc:spChg chg="mod">
          <ac:chgData name="Caroline Moreno" userId="4efd1df7-c1c8-4f96-9d3a-6210b12d3b33" providerId="ADAL" clId="{699D48F3-E468-41A1-837F-97C9F5DB3394}" dt="2023-11-27T17:55:27.944" v="524" actId="108"/>
          <ac:spMkLst>
            <pc:docMk/>
            <pc:sldMk cId="2365784641" sldId="258"/>
            <ac:spMk id="2" creationId="{5C354AA1-72E0-F38E-F35E-9ACA39C8FEF0}"/>
          </ac:spMkLst>
        </pc:spChg>
      </pc:sldChg>
      <pc:sldChg chg="delSp mod">
        <pc:chgData name="Caroline Moreno" userId="4efd1df7-c1c8-4f96-9d3a-6210b12d3b33" providerId="ADAL" clId="{699D48F3-E468-41A1-837F-97C9F5DB3394}" dt="2023-11-27T17:55:41.434" v="525" actId="478"/>
        <pc:sldMkLst>
          <pc:docMk/>
          <pc:sldMk cId="2401561935" sldId="259"/>
        </pc:sldMkLst>
        <pc:spChg chg="del">
          <ac:chgData name="Caroline Moreno" userId="4efd1df7-c1c8-4f96-9d3a-6210b12d3b33" providerId="ADAL" clId="{699D48F3-E468-41A1-837F-97C9F5DB3394}" dt="2023-11-27T17:55:41.434" v="525" actId="478"/>
          <ac:spMkLst>
            <pc:docMk/>
            <pc:sldMk cId="2401561935" sldId="259"/>
            <ac:spMk id="2" creationId="{C39C8773-6B32-692F-D0ED-2A772E743122}"/>
          </ac:spMkLst>
        </pc:spChg>
      </pc:sldChg>
      <pc:sldChg chg="delSp mod">
        <pc:chgData name="Caroline Moreno" userId="4efd1df7-c1c8-4f96-9d3a-6210b12d3b33" providerId="ADAL" clId="{699D48F3-E468-41A1-837F-97C9F5DB3394}" dt="2023-11-27T17:55:46.710" v="526" actId="478"/>
        <pc:sldMkLst>
          <pc:docMk/>
          <pc:sldMk cId="1416497927" sldId="260"/>
        </pc:sldMkLst>
        <pc:spChg chg="del">
          <ac:chgData name="Caroline Moreno" userId="4efd1df7-c1c8-4f96-9d3a-6210b12d3b33" providerId="ADAL" clId="{699D48F3-E468-41A1-837F-97C9F5DB3394}" dt="2023-11-27T17:55:46.710" v="526" actId="478"/>
          <ac:spMkLst>
            <pc:docMk/>
            <pc:sldMk cId="1416497927" sldId="260"/>
            <ac:spMk id="2" creationId="{7DD285B9-9CAB-691B-F35C-6D4E7C5FD2A1}"/>
          </ac:spMkLst>
        </pc:spChg>
      </pc:sldChg>
      <pc:sldChg chg="modSp mod">
        <pc:chgData name="Caroline Moreno" userId="4efd1df7-c1c8-4f96-9d3a-6210b12d3b33" providerId="ADAL" clId="{699D48F3-E468-41A1-837F-97C9F5DB3394}" dt="2023-11-27T17:55:55.497" v="527" actId="13926"/>
        <pc:sldMkLst>
          <pc:docMk/>
          <pc:sldMk cId="1682894137" sldId="261"/>
        </pc:sldMkLst>
        <pc:spChg chg="mod">
          <ac:chgData name="Caroline Moreno" userId="4efd1df7-c1c8-4f96-9d3a-6210b12d3b33" providerId="ADAL" clId="{699D48F3-E468-41A1-837F-97C9F5DB3394}" dt="2023-11-27T17:55:55.497" v="527" actId="13926"/>
          <ac:spMkLst>
            <pc:docMk/>
            <pc:sldMk cId="1682894137" sldId="261"/>
            <ac:spMk id="2" creationId="{A8782C20-F088-8818-2A1E-B882F40E6CE6}"/>
          </ac:spMkLst>
        </pc:spChg>
      </pc:sldChg>
      <pc:sldChg chg="modSp mod modNotesTx">
        <pc:chgData name="Caroline Moreno" userId="4efd1df7-c1c8-4f96-9d3a-6210b12d3b33" providerId="ADAL" clId="{699D48F3-E468-41A1-837F-97C9F5DB3394}" dt="2023-11-27T17:53:58.376" v="521" actId="20577"/>
        <pc:sldMkLst>
          <pc:docMk/>
          <pc:sldMk cId="114554407" sldId="270"/>
        </pc:sldMkLst>
        <pc:spChg chg="mod">
          <ac:chgData name="Caroline Moreno" userId="4efd1df7-c1c8-4f96-9d3a-6210b12d3b33" providerId="ADAL" clId="{699D48F3-E468-41A1-837F-97C9F5DB3394}" dt="2023-11-27T17:53:10.483" v="516" actId="20577"/>
          <ac:spMkLst>
            <pc:docMk/>
            <pc:sldMk cId="114554407" sldId="270"/>
            <ac:spMk id="3" creationId="{D7035E29-23B1-F456-427F-BFC975E5D693}"/>
          </ac:spMkLst>
        </pc:spChg>
      </pc:sldChg>
    </pc:docChg>
  </pc:docChgLst>
  <pc:docChgLst>
    <pc:chgData name="Caroline Moreno" userId="4efd1df7-c1c8-4f96-9d3a-6210b12d3b33" providerId="ADAL" clId="{65B81E7A-B3B0-48D2-848A-A198C162B43F}"/>
    <pc:docChg chg="undo custSel addSld delSld modSld sldOrd">
      <pc:chgData name="Caroline Moreno" userId="4efd1df7-c1c8-4f96-9d3a-6210b12d3b33" providerId="ADAL" clId="{65B81E7A-B3B0-48D2-848A-A198C162B43F}" dt="2023-11-02T21:34:09.688" v="3405" actId="47"/>
      <pc:docMkLst>
        <pc:docMk/>
      </pc:docMkLst>
      <pc:sldChg chg="modSp mod">
        <pc:chgData name="Caroline Moreno" userId="4efd1df7-c1c8-4f96-9d3a-6210b12d3b33" providerId="ADAL" clId="{65B81E7A-B3B0-48D2-848A-A198C162B43F}" dt="2023-11-02T21:08:39.565" v="2400" actId="20577"/>
        <pc:sldMkLst>
          <pc:docMk/>
          <pc:sldMk cId="3449127527" sldId="256"/>
        </pc:sldMkLst>
        <pc:spChg chg="mod">
          <ac:chgData name="Caroline Moreno" userId="4efd1df7-c1c8-4f96-9d3a-6210b12d3b33" providerId="ADAL" clId="{65B81E7A-B3B0-48D2-848A-A198C162B43F}" dt="2023-11-02T21:08:39.565" v="2400" actId="20577"/>
          <ac:spMkLst>
            <pc:docMk/>
            <pc:sldMk cId="3449127527" sldId="256"/>
            <ac:spMk id="2" creationId="{B1B4F2A5-5CDB-94E4-FA57-4B3CFEE857EF}"/>
          </ac:spMkLst>
        </pc:spChg>
      </pc:sldChg>
      <pc:sldChg chg="modSp mod">
        <pc:chgData name="Caroline Moreno" userId="4efd1df7-c1c8-4f96-9d3a-6210b12d3b33" providerId="ADAL" clId="{65B81E7A-B3B0-48D2-848A-A198C162B43F}" dt="2023-11-02T21:10:00.073" v="2409" actId="403"/>
        <pc:sldMkLst>
          <pc:docMk/>
          <pc:sldMk cId="2397790019" sldId="257"/>
        </pc:sldMkLst>
        <pc:spChg chg="mod">
          <ac:chgData name="Caroline Moreno" userId="4efd1df7-c1c8-4f96-9d3a-6210b12d3b33" providerId="ADAL" clId="{65B81E7A-B3B0-48D2-848A-A198C162B43F}" dt="2023-11-02T21:10:00.073" v="2409" actId="403"/>
          <ac:spMkLst>
            <pc:docMk/>
            <pc:sldMk cId="2397790019" sldId="257"/>
            <ac:spMk id="2" creationId="{206E7BC1-A9FC-4D4E-852F-EF440B3676E6}"/>
          </ac:spMkLst>
        </pc:spChg>
      </pc:sldChg>
      <pc:sldChg chg="modSp mod">
        <pc:chgData name="Caroline Moreno" userId="4efd1df7-c1c8-4f96-9d3a-6210b12d3b33" providerId="ADAL" clId="{65B81E7A-B3B0-48D2-848A-A198C162B43F}" dt="2023-10-23T23:08:24.469" v="219" actId="20577"/>
        <pc:sldMkLst>
          <pc:docMk/>
          <pc:sldMk cId="2365784641" sldId="258"/>
        </pc:sldMkLst>
        <pc:spChg chg="mod">
          <ac:chgData name="Caroline Moreno" userId="4efd1df7-c1c8-4f96-9d3a-6210b12d3b33" providerId="ADAL" clId="{65B81E7A-B3B0-48D2-848A-A198C162B43F}" dt="2023-10-23T23:08:24.469" v="219" actId="20577"/>
          <ac:spMkLst>
            <pc:docMk/>
            <pc:sldMk cId="2365784641" sldId="258"/>
            <ac:spMk id="3" creationId="{CC79C4F1-3506-3EB3-3FA6-AD7058F42596}"/>
          </ac:spMkLst>
        </pc:spChg>
      </pc:sldChg>
      <pc:sldChg chg="modNotesTx">
        <pc:chgData name="Caroline Moreno" userId="4efd1df7-c1c8-4f96-9d3a-6210b12d3b33" providerId="ADAL" clId="{65B81E7A-B3B0-48D2-848A-A198C162B43F}" dt="2023-11-02T21:09:18.179" v="2402" actId="20577"/>
        <pc:sldMkLst>
          <pc:docMk/>
          <pc:sldMk cId="2401561935" sldId="259"/>
        </pc:sldMkLst>
      </pc:sldChg>
      <pc:sldChg chg="modSp mod modNotesTx">
        <pc:chgData name="Caroline Moreno" userId="4efd1df7-c1c8-4f96-9d3a-6210b12d3b33" providerId="ADAL" clId="{65B81E7A-B3B0-48D2-848A-A198C162B43F}" dt="2023-11-02T21:09:46.142" v="2404" actId="20577"/>
        <pc:sldMkLst>
          <pc:docMk/>
          <pc:sldMk cId="1416497927" sldId="260"/>
        </pc:sldMkLst>
        <pc:spChg chg="mod">
          <ac:chgData name="Caroline Moreno" userId="4efd1df7-c1c8-4f96-9d3a-6210b12d3b33" providerId="ADAL" clId="{65B81E7A-B3B0-48D2-848A-A198C162B43F}" dt="2023-10-23T23:08:12.015" v="209" actId="403"/>
          <ac:spMkLst>
            <pc:docMk/>
            <pc:sldMk cId="1416497927" sldId="260"/>
            <ac:spMk id="3" creationId="{45571C9E-124E-ABCF-1E0E-E4E8B755A50B}"/>
          </ac:spMkLst>
        </pc:spChg>
      </pc:sldChg>
      <pc:sldChg chg="addSp delSp modSp mod">
        <pc:chgData name="Caroline Moreno" userId="4efd1df7-c1c8-4f96-9d3a-6210b12d3b33" providerId="ADAL" clId="{65B81E7A-B3B0-48D2-848A-A198C162B43F}" dt="2023-11-02T21:14:00.330" v="2537" actId="14734"/>
        <pc:sldMkLst>
          <pc:docMk/>
          <pc:sldMk cId="1682894137" sldId="261"/>
        </pc:sldMkLst>
        <pc:spChg chg="mod">
          <ac:chgData name="Caroline Moreno" userId="4efd1df7-c1c8-4f96-9d3a-6210b12d3b33" providerId="ADAL" clId="{65B81E7A-B3B0-48D2-848A-A198C162B43F}" dt="2023-10-24T20:29:27.853" v="2171" actId="20577"/>
          <ac:spMkLst>
            <pc:docMk/>
            <pc:sldMk cId="1682894137" sldId="261"/>
            <ac:spMk id="2" creationId="{A8782C20-F088-8818-2A1E-B882F40E6CE6}"/>
          </ac:spMkLst>
        </pc:spChg>
        <pc:spChg chg="mod">
          <ac:chgData name="Caroline Moreno" userId="4efd1df7-c1c8-4f96-9d3a-6210b12d3b33" providerId="ADAL" clId="{65B81E7A-B3B0-48D2-848A-A198C162B43F}" dt="2023-11-02T21:11:05.062" v="2483" actId="20577"/>
          <ac:spMkLst>
            <pc:docMk/>
            <pc:sldMk cId="1682894137" sldId="261"/>
            <ac:spMk id="3" creationId="{0B636428-50BE-A50D-0143-948202219AA0}"/>
          </ac:spMkLst>
        </pc:spChg>
        <pc:spChg chg="add mod">
          <ac:chgData name="Caroline Moreno" userId="4efd1df7-c1c8-4f96-9d3a-6210b12d3b33" providerId="ADAL" clId="{65B81E7A-B3B0-48D2-848A-A198C162B43F}" dt="2023-11-02T21:13:00.618" v="2505" actId="1076"/>
          <ac:spMkLst>
            <pc:docMk/>
            <pc:sldMk cId="1682894137" sldId="261"/>
            <ac:spMk id="5" creationId="{A5C74CC9-E528-1578-153B-2B7CEDD82E53}"/>
          </ac:spMkLst>
        </pc:spChg>
        <pc:graphicFrameChg chg="add del mod modGraphic">
          <ac:chgData name="Caroline Moreno" userId="4efd1df7-c1c8-4f96-9d3a-6210b12d3b33" providerId="ADAL" clId="{65B81E7A-B3B0-48D2-848A-A198C162B43F}" dt="2023-11-02T21:12:34.667" v="2500" actId="478"/>
          <ac:graphicFrameMkLst>
            <pc:docMk/>
            <pc:sldMk cId="1682894137" sldId="261"/>
            <ac:graphicFrameMk id="4" creationId="{567EF7FB-6C72-4C0E-912B-7B6D86639778}"/>
          </ac:graphicFrameMkLst>
        </pc:graphicFrameChg>
        <pc:graphicFrameChg chg="add del mod modGraphic">
          <ac:chgData name="Caroline Moreno" userId="4efd1df7-c1c8-4f96-9d3a-6210b12d3b33" providerId="ADAL" clId="{65B81E7A-B3B0-48D2-848A-A198C162B43F}" dt="2023-11-02T21:12:36.040" v="2501" actId="478"/>
          <ac:graphicFrameMkLst>
            <pc:docMk/>
            <pc:sldMk cId="1682894137" sldId="261"/>
            <ac:graphicFrameMk id="6" creationId="{D2FDC844-DC5F-D379-4D4A-41CC3CD5647B}"/>
          </ac:graphicFrameMkLst>
        </pc:graphicFrameChg>
        <pc:graphicFrameChg chg="add mod modGraphic">
          <ac:chgData name="Caroline Moreno" userId="4efd1df7-c1c8-4f96-9d3a-6210b12d3b33" providerId="ADAL" clId="{65B81E7A-B3B0-48D2-848A-A198C162B43F}" dt="2023-11-02T21:14:00.330" v="2537" actId="14734"/>
          <ac:graphicFrameMkLst>
            <pc:docMk/>
            <pc:sldMk cId="1682894137" sldId="261"/>
            <ac:graphicFrameMk id="7" creationId="{703284A0-5F88-4F3C-0824-C884C1D31F1E}"/>
          </ac:graphicFrameMkLst>
        </pc:graphicFrameChg>
        <pc:picChg chg="add del mod">
          <ac:chgData name="Caroline Moreno" userId="4efd1df7-c1c8-4f96-9d3a-6210b12d3b33" providerId="ADAL" clId="{65B81E7A-B3B0-48D2-848A-A198C162B43F}" dt="2023-11-02T21:10:07.978" v="2410" actId="478"/>
          <ac:picMkLst>
            <pc:docMk/>
            <pc:sldMk cId="1682894137" sldId="261"/>
            <ac:picMk id="1026" creationId="{DD6FC97A-4A4F-9D9D-855C-A74BBAEA18B6}"/>
          </ac:picMkLst>
        </pc:picChg>
      </pc:sldChg>
      <pc:sldChg chg="addSp delSp modSp del mod">
        <pc:chgData name="Caroline Moreno" userId="4efd1df7-c1c8-4f96-9d3a-6210b12d3b33" providerId="ADAL" clId="{65B81E7A-B3B0-48D2-848A-A198C162B43F}" dt="2023-10-24T19:31:21.943" v="233" actId="47"/>
        <pc:sldMkLst>
          <pc:docMk/>
          <pc:sldMk cId="18594412" sldId="262"/>
        </pc:sldMkLst>
        <pc:spChg chg="del">
          <ac:chgData name="Caroline Moreno" userId="4efd1df7-c1c8-4f96-9d3a-6210b12d3b33" providerId="ADAL" clId="{65B81E7A-B3B0-48D2-848A-A198C162B43F}" dt="2023-10-24T19:31:08.453" v="228" actId="21"/>
          <ac:spMkLst>
            <pc:docMk/>
            <pc:sldMk cId="18594412" sldId="262"/>
            <ac:spMk id="2" creationId="{D3BE0B00-8EF5-FD27-8A46-95065CA07202}"/>
          </ac:spMkLst>
        </pc:spChg>
        <pc:spChg chg="mod">
          <ac:chgData name="Caroline Moreno" userId="4efd1df7-c1c8-4f96-9d3a-6210b12d3b33" providerId="ADAL" clId="{65B81E7A-B3B0-48D2-848A-A198C162B43F}" dt="2023-10-24T19:30:49.948" v="225" actId="27636"/>
          <ac:spMkLst>
            <pc:docMk/>
            <pc:sldMk cId="18594412" sldId="262"/>
            <ac:spMk id="3" creationId="{52112B1C-B1A0-3D77-68BD-95A1957CEF41}"/>
          </ac:spMkLst>
        </pc:spChg>
        <pc:spChg chg="add mod">
          <ac:chgData name="Caroline Moreno" userId="4efd1df7-c1c8-4f96-9d3a-6210b12d3b33" providerId="ADAL" clId="{65B81E7A-B3B0-48D2-848A-A198C162B43F}" dt="2023-10-24T19:31:08.453" v="228" actId="21"/>
          <ac:spMkLst>
            <pc:docMk/>
            <pc:sldMk cId="18594412" sldId="262"/>
            <ac:spMk id="5" creationId="{80622BD4-0406-8BE1-27A6-9FA09581CE9E}"/>
          </ac:spMkLst>
        </pc:spChg>
      </pc:sldChg>
      <pc:sldChg chg="modSp del mod ord">
        <pc:chgData name="Caroline Moreno" userId="4efd1df7-c1c8-4f96-9d3a-6210b12d3b33" providerId="ADAL" clId="{65B81E7A-B3B0-48D2-848A-A198C162B43F}" dt="2023-10-24T20:03:44.299" v="2130" actId="47"/>
        <pc:sldMkLst>
          <pc:docMk/>
          <pc:sldMk cId="4026539188" sldId="263"/>
        </pc:sldMkLst>
        <pc:spChg chg="mod">
          <ac:chgData name="Caroline Moreno" userId="4efd1df7-c1c8-4f96-9d3a-6210b12d3b33" providerId="ADAL" clId="{65B81E7A-B3B0-48D2-848A-A198C162B43F}" dt="2023-10-24T19:53:54.374" v="1477" actId="21"/>
          <ac:spMkLst>
            <pc:docMk/>
            <pc:sldMk cId="4026539188" sldId="263"/>
            <ac:spMk id="3" creationId="{0CB5E9B1-0DB1-2421-EF56-BC581AD9E262}"/>
          </ac:spMkLst>
        </pc:spChg>
      </pc:sldChg>
      <pc:sldChg chg="modSp mod modNotesTx">
        <pc:chgData name="Caroline Moreno" userId="4efd1df7-c1c8-4f96-9d3a-6210b12d3b33" providerId="ADAL" clId="{65B81E7A-B3B0-48D2-848A-A198C162B43F}" dt="2023-10-24T20:30:37.291" v="2286" actId="20577"/>
        <pc:sldMkLst>
          <pc:docMk/>
          <pc:sldMk cId="2519780711" sldId="264"/>
        </pc:sldMkLst>
        <pc:spChg chg="mod">
          <ac:chgData name="Caroline Moreno" userId="4efd1df7-c1c8-4f96-9d3a-6210b12d3b33" providerId="ADAL" clId="{65B81E7A-B3B0-48D2-848A-A198C162B43F}" dt="2023-10-24T20:30:37.291" v="2286" actId="20577"/>
          <ac:spMkLst>
            <pc:docMk/>
            <pc:sldMk cId="2519780711" sldId="264"/>
            <ac:spMk id="2" creationId="{C5024BFF-BC81-EE8E-2957-15CC72A4F90F}"/>
          </ac:spMkLst>
        </pc:spChg>
        <pc:spChg chg="mod">
          <ac:chgData name="Caroline Moreno" userId="4efd1df7-c1c8-4f96-9d3a-6210b12d3b33" providerId="ADAL" clId="{65B81E7A-B3B0-48D2-848A-A198C162B43F}" dt="2023-10-24T19:57:57.080" v="1795" actId="6549"/>
          <ac:spMkLst>
            <pc:docMk/>
            <pc:sldMk cId="2519780711" sldId="264"/>
            <ac:spMk id="3" creationId="{0F89BABE-F11D-BA20-4991-866BD3CB1A7F}"/>
          </ac:spMkLst>
        </pc:spChg>
      </pc:sldChg>
      <pc:sldChg chg="modSp mod modNotesTx">
        <pc:chgData name="Caroline Moreno" userId="4efd1df7-c1c8-4f96-9d3a-6210b12d3b33" providerId="ADAL" clId="{65B81E7A-B3B0-48D2-848A-A198C162B43F}" dt="2023-11-02T21:16:43.927" v="2668" actId="20577"/>
        <pc:sldMkLst>
          <pc:docMk/>
          <pc:sldMk cId="2209528018" sldId="267"/>
        </pc:sldMkLst>
        <pc:spChg chg="mod">
          <ac:chgData name="Caroline Moreno" userId="4efd1df7-c1c8-4f96-9d3a-6210b12d3b33" providerId="ADAL" clId="{65B81E7A-B3B0-48D2-848A-A198C162B43F}" dt="2023-10-23T23:07:42.386" v="199" actId="20577"/>
          <ac:spMkLst>
            <pc:docMk/>
            <pc:sldMk cId="2209528018" sldId="267"/>
            <ac:spMk id="3" creationId="{2C3296C4-FCEA-B2F7-A268-472E819B20FF}"/>
          </ac:spMkLst>
        </pc:spChg>
      </pc:sldChg>
      <pc:sldChg chg="modSp mod">
        <pc:chgData name="Caroline Moreno" userId="4efd1df7-c1c8-4f96-9d3a-6210b12d3b33" providerId="ADAL" clId="{65B81E7A-B3B0-48D2-848A-A198C162B43F}" dt="2023-10-23T23:07:31.584" v="190" actId="14100"/>
        <pc:sldMkLst>
          <pc:docMk/>
          <pc:sldMk cId="3222425326" sldId="268"/>
        </pc:sldMkLst>
        <pc:spChg chg="mod">
          <ac:chgData name="Caroline Moreno" userId="4efd1df7-c1c8-4f96-9d3a-6210b12d3b33" providerId="ADAL" clId="{65B81E7A-B3B0-48D2-848A-A198C162B43F}" dt="2023-10-23T23:07:31.584" v="190" actId="14100"/>
          <ac:spMkLst>
            <pc:docMk/>
            <pc:sldMk cId="3222425326" sldId="268"/>
            <ac:spMk id="3" creationId="{E65C1D38-90E2-1FC7-B20D-188D8B2DCBF6}"/>
          </ac:spMkLst>
        </pc:spChg>
      </pc:sldChg>
      <pc:sldChg chg="modSp mod ord modNotesTx">
        <pc:chgData name="Caroline Moreno" userId="4efd1df7-c1c8-4f96-9d3a-6210b12d3b33" providerId="ADAL" clId="{65B81E7A-B3B0-48D2-848A-A198C162B43F}" dt="2023-11-02T21:23:34.600" v="3015" actId="12"/>
        <pc:sldMkLst>
          <pc:docMk/>
          <pc:sldMk cId="1354940551" sldId="269"/>
        </pc:sldMkLst>
        <pc:spChg chg="mod">
          <ac:chgData name="Caroline Moreno" userId="4efd1df7-c1c8-4f96-9d3a-6210b12d3b33" providerId="ADAL" clId="{65B81E7A-B3B0-48D2-848A-A198C162B43F}" dt="2023-11-02T21:20:05.973" v="2849" actId="6549"/>
          <ac:spMkLst>
            <pc:docMk/>
            <pc:sldMk cId="1354940551" sldId="269"/>
            <ac:spMk id="2" creationId="{27C7C8CF-3C62-4060-FD9C-15D15A944E5A}"/>
          </ac:spMkLst>
        </pc:spChg>
        <pc:spChg chg="mod">
          <ac:chgData name="Caroline Moreno" userId="4efd1df7-c1c8-4f96-9d3a-6210b12d3b33" providerId="ADAL" clId="{65B81E7A-B3B0-48D2-848A-A198C162B43F}" dt="2023-11-02T21:22:47.489" v="3002" actId="5793"/>
          <ac:spMkLst>
            <pc:docMk/>
            <pc:sldMk cId="1354940551" sldId="269"/>
            <ac:spMk id="3" creationId="{FA293330-5468-C103-B0A3-291B8AE43B98}"/>
          </ac:spMkLst>
        </pc:spChg>
      </pc:sldChg>
      <pc:sldChg chg="modSp mod modNotesTx">
        <pc:chgData name="Caroline Moreno" userId="4efd1df7-c1c8-4f96-9d3a-6210b12d3b33" providerId="ADAL" clId="{65B81E7A-B3B0-48D2-848A-A198C162B43F}" dt="2023-11-02T21:17:19.290" v="2689" actId="20577"/>
        <pc:sldMkLst>
          <pc:docMk/>
          <pc:sldMk cId="114554407" sldId="270"/>
        </pc:sldMkLst>
        <pc:spChg chg="mod">
          <ac:chgData name="Caroline Moreno" userId="4efd1df7-c1c8-4f96-9d3a-6210b12d3b33" providerId="ADAL" clId="{65B81E7A-B3B0-48D2-848A-A198C162B43F}" dt="2023-10-23T22:59:28.450" v="18" actId="20577"/>
          <ac:spMkLst>
            <pc:docMk/>
            <pc:sldMk cId="114554407" sldId="270"/>
            <ac:spMk id="3" creationId="{D7035E29-23B1-F456-427F-BFC975E5D693}"/>
          </ac:spMkLst>
        </pc:spChg>
      </pc:sldChg>
      <pc:sldChg chg="modSp new mod modNotesTx">
        <pc:chgData name="Caroline Moreno" userId="4efd1df7-c1c8-4f96-9d3a-6210b12d3b33" providerId="ADAL" clId="{65B81E7A-B3B0-48D2-848A-A198C162B43F}" dt="2023-11-02T21:28:24.843" v="3334" actId="20577"/>
        <pc:sldMkLst>
          <pc:docMk/>
          <pc:sldMk cId="714834259" sldId="271"/>
        </pc:sldMkLst>
        <pc:spChg chg="mod">
          <ac:chgData name="Caroline Moreno" userId="4efd1df7-c1c8-4f96-9d3a-6210b12d3b33" providerId="ADAL" clId="{65B81E7A-B3B0-48D2-848A-A198C162B43F}" dt="2023-10-23T23:03:58.106" v="95" actId="20577"/>
          <ac:spMkLst>
            <pc:docMk/>
            <pc:sldMk cId="714834259" sldId="271"/>
            <ac:spMk id="2" creationId="{3CE73B6F-A253-8C80-7160-EE4D44659358}"/>
          </ac:spMkLst>
        </pc:spChg>
        <pc:spChg chg="mod">
          <ac:chgData name="Caroline Moreno" userId="4efd1df7-c1c8-4f96-9d3a-6210b12d3b33" providerId="ADAL" clId="{65B81E7A-B3B0-48D2-848A-A198C162B43F}" dt="2023-11-02T21:24:52.664" v="3073" actId="207"/>
          <ac:spMkLst>
            <pc:docMk/>
            <pc:sldMk cId="714834259" sldId="271"/>
            <ac:spMk id="3" creationId="{19881CF0-7F45-8EBA-7ED0-943FA448CBE4}"/>
          </ac:spMkLst>
        </pc:spChg>
      </pc:sldChg>
      <pc:sldChg chg="modSp new mod">
        <pc:chgData name="Caroline Moreno" userId="4efd1df7-c1c8-4f96-9d3a-6210b12d3b33" providerId="ADAL" clId="{65B81E7A-B3B0-48D2-848A-A198C162B43F}" dt="2023-11-02T21:33:06.981" v="3359" actId="2711"/>
        <pc:sldMkLst>
          <pc:docMk/>
          <pc:sldMk cId="3754920629" sldId="272"/>
        </pc:sldMkLst>
        <pc:spChg chg="mod">
          <ac:chgData name="Caroline Moreno" userId="4efd1df7-c1c8-4f96-9d3a-6210b12d3b33" providerId="ADAL" clId="{65B81E7A-B3B0-48D2-848A-A198C162B43F}" dt="2023-10-23T23:06:08.124" v="143" actId="14100"/>
          <ac:spMkLst>
            <pc:docMk/>
            <pc:sldMk cId="3754920629" sldId="272"/>
            <ac:spMk id="2" creationId="{2C37779F-FC31-1A90-A542-AD1584CD310A}"/>
          </ac:spMkLst>
        </pc:spChg>
        <pc:spChg chg="mod">
          <ac:chgData name="Caroline Moreno" userId="4efd1df7-c1c8-4f96-9d3a-6210b12d3b33" providerId="ADAL" clId="{65B81E7A-B3B0-48D2-848A-A198C162B43F}" dt="2023-11-02T21:33:06.981" v="3359" actId="2711"/>
          <ac:spMkLst>
            <pc:docMk/>
            <pc:sldMk cId="3754920629" sldId="272"/>
            <ac:spMk id="3" creationId="{834C2AC4-6A5A-B769-F50A-9DAEE3D5AD13}"/>
          </ac:spMkLst>
        </pc:spChg>
      </pc:sldChg>
      <pc:sldChg chg="modSp new del mod">
        <pc:chgData name="Caroline Moreno" userId="4efd1df7-c1c8-4f96-9d3a-6210b12d3b33" providerId="ADAL" clId="{65B81E7A-B3B0-48D2-848A-A198C162B43F}" dt="2023-11-02T21:34:09.688" v="3405" actId="47"/>
        <pc:sldMkLst>
          <pc:docMk/>
          <pc:sldMk cId="1334552580" sldId="273"/>
        </pc:sldMkLst>
        <pc:spChg chg="mod">
          <ac:chgData name="Caroline Moreno" userId="4efd1df7-c1c8-4f96-9d3a-6210b12d3b33" providerId="ADAL" clId="{65B81E7A-B3B0-48D2-848A-A198C162B43F}" dt="2023-11-02T21:33:30.147" v="3385" actId="20577"/>
          <ac:spMkLst>
            <pc:docMk/>
            <pc:sldMk cId="1334552580" sldId="273"/>
            <ac:spMk id="3" creationId="{91840911-A0A4-5488-2A78-42CF72407449}"/>
          </ac:spMkLst>
        </pc:spChg>
      </pc:sldChg>
      <pc:sldChg chg="delSp modSp add mod setBg delDesignElem">
        <pc:chgData name="Caroline Moreno" userId="4efd1df7-c1c8-4f96-9d3a-6210b12d3b33" providerId="ADAL" clId="{65B81E7A-B3B0-48D2-848A-A198C162B43F}" dt="2023-11-02T21:34:02.053" v="3404" actId="20577"/>
        <pc:sldMkLst>
          <pc:docMk/>
          <pc:sldMk cId="2276888417" sldId="274"/>
        </pc:sldMkLst>
        <pc:spChg chg="mod">
          <ac:chgData name="Caroline Moreno" userId="4efd1df7-c1c8-4f96-9d3a-6210b12d3b33" providerId="ADAL" clId="{65B81E7A-B3B0-48D2-848A-A198C162B43F}" dt="2023-11-02T21:34:02.053" v="3404" actId="20577"/>
          <ac:spMkLst>
            <pc:docMk/>
            <pc:sldMk cId="2276888417" sldId="274"/>
            <ac:spMk id="2" creationId="{387D4AD9-F19F-18DD-983C-D09C794FEAA8}"/>
          </ac:spMkLst>
        </pc:spChg>
        <pc:spChg chg="del">
          <ac:chgData name="Caroline Moreno" userId="4efd1df7-c1c8-4f96-9d3a-6210b12d3b33" providerId="ADAL" clId="{65B81E7A-B3B0-48D2-848A-A198C162B43F}" dt="2023-11-02T21:33:51.084" v="3387"/>
          <ac:spMkLst>
            <pc:docMk/>
            <pc:sldMk cId="2276888417" sldId="274"/>
            <ac:spMk id="10" creationId="{C1DD1A8A-57D5-4A81-AD04-532B043C5611}"/>
          </ac:spMkLst>
        </pc:spChg>
        <pc:spChg chg="del">
          <ac:chgData name="Caroline Moreno" userId="4efd1df7-c1c8-4f96-9d3a-6210b12d3b33" providerId="ADAL" clId="{65B81E7A-B3B0-48D2-848A-A198C162B43F}" dt="2023-11-02T21:33:51.084" v="3387"/>
          <ac:spMkLst>
            <pc:docMk/>
            <pc:sldMk cId="2276888417" sldId="274"/>
            <ac:spMk id="12" creationId="{007891EC-4501-44ED-A8C8-B11B6DB767AB}"/>
          </ac:spMkLst>
        </pc:spChg>
      </pc:sldChg>
      <pc:sldChg chg="addSp modSp mod modNotesTx">
        <pc:chgData name="Caroline Moreno" userId="4efd1df7-c1c8-4f96-9d3a-6210b12d3b33" providerId="ADAL" clId="{65B81E7A-B3B0-48D2-848A-A198C162B43F}" dt="2023-10-24T20:30:26.755" v="2285" actId="20577"/>
        <pc:sldMkLst>
          <pc:docMk/>
          <pc:sldMk cId="2291569292" sldId="448"/>
        </pc:sldMkLst>
        <pc:spChg chg="add mod">
          <ac:chgData name="Caroline Moreno" userId="4efd1df7-c1c8-4f96-9d3a-6210b12d3b33" providerId="ADAL" clId="{65B81E7A-B3B0-48D2-848A-A198C162B43F}" dt="2023-10-24T19:32:32.763" v="246" actId="20577"/>
          <ac:spMkLst>
            <pc:docMk/>
            <pc:sldMk cId="2291569292" sldId="448"/>
            <ac:spMk id="2" creationId="{F6ECD850-42B7-825B-51C7-FF605CD2C765}"/>
          </ac:spMkLst>
        </pc:spChg>
        <pc:spChg chg="mod">
          <ac:chgData name="Caroline Moreno" userId="4efd1df7-c1c8-4f96-9d3a-6210b12d3b33" providerId="ADAL" clId="{65B81E7A-B3B0-48D2-848A-A198C162B43F}" dt="2023-10-24T19:31:30.025" v="235" actId="27636"/>
          <ac:spMkLst>
            <pc:docMk/>
            <pc:sldMk cId="2291569292" sldId="448"/>
            <ac:spMk id="3" creationId="{00000000-0000-0000-0000-000000000000}"/>
          </ac:spMkLst>
        </pc:spChg>
        <pc:spChg chg="add mod">
          <ac:chgData name="Caroline Moreno" userId="4efd1df7-c1c8-4f96-9d3a-6210b12d3b33" providerId="ADAL" clId="{65B81E7A-B3B0-48D2-848A-A198C162B43F}" dt="2023-10-24T20:30:26.755" v="2285" actId="20577"/>
          <ac:spMkLst>
            <pc:docMk/>
            <pc:sldMk cId="2291569292" sldId="448"/>
            <ac:spMk id="5" creationId="{EDCFD7A8-402C-1A3E-513D-28360B8C3A85}"/>
          </ac:spMkLst>
        </pc:spChg>
        <pc:spChg chg="mod">
          <ac:chgData name="Caroline Moreno" userId="4efd1df7-c1c8-4f96-9d3a-6210b12d3b33" providerId="ADAL" clId="{65B81E7A-B3B0-48D2-848A-A198C162B43F}" dt="2023-10-24T19:32:23.491" v="244" actId="1076"/>
          <ac:spMkLst>
            <pc:docMk/>
            <pc:sldMk cId="2291569292" sldId="448"/>
            <ac:spMk id="8" creationId="{00000000-0000-0000-0000-000000000000}"/>
          </ac:spMkLst>
        </pc:spChg>
      </pc:sldChg>
      <pc:sldChg chg="del">
        <pc:chgData name="Caroline Moreno" userId="4efd1df7-c1c8-4f96-9d3a-6210b12d3b33" providerId="ADAL" clId="{65B81E7A-B3B0-48D2-848A-A198C162B43F}" dt="2023-10-24T19:45:37.750" v="1030" actId="47"/>
        <pc:sldMkLst>
          <pc:docMk/>
          <pc:sldMk cId="4233008545" sldId="616"/>
        </pc:sldMkLst>
      </pc:sldChg>
      <pc:sldChg chg="modNotesTx">
        <pc:chgData name="Caroline Moreno" userId="4efd1df7-c1c8-4f96-9d3a-6210b12d3b33" providerId="ADAL" clId="{65B81E7A-B3B0-48D2-848A-A198C162B43F}" dt="2023-10-24T19:46:35.050" v="1105" actId="20577"/>
        <pc:sldMkLst>
          <pc:docMk/>
          <pc:sldMk cId="3017070446" sldId="673"/>
        </pc:sldMkLst>
      </pc:sldChg>
      <pc:sldChg chg="modNotesTx">
        <pc:chgData name="Caroline Moreno" userId="4efd1df7-c1c8-4f96-9d3a-6210b12d3b33" providerId="ADAL" clId="{65B81E7A-B3B0-48D2-848A-A198C162B43F}" dt="2023-10-24T19:33:25.300" v="255" actId="114"/>
        <pc:sldMkLst>
          <pc:docMk/>
          <pc:sldMk cId="567950374" sldId="760"/>
        </pc:sldMkLst>
      </pc:sldChg>
      <pc:sldChg chg="addSp delSp modSp mod modNotesTx">
        <pc:chgData name="Caroline Moreno" userId="4efd1df7-c1c8-4f96-9d3a-6210b12d3b33" providerId="ADAL" clId="{65B81E7A-B3B0-48D2-848A-A198C162B43F}" dt="2023-10-24T19:45:20.356" v="1029" actId="114"/>
        <pc:sldMkLst>
          <pc:docMk/>
          <pc:sldMk cId="3964651991" sldId="780"/>
        </pc:sldMkLst>
        <pc:spChg chg="mod">
          <ac:chgData name="Caroline Moreno" userId="4efd1df7-c1c8-4f96-9d3a-6210b12d3b33" providerId="ADAL" clId="{65B81E7A-B3B0-48D2-848A-A198C162B43F}" dt="2023-10-24T19:39:57.164" v="733" actId="113"/>
          <ac:spMkLst>
            <pc:docMk/>
            <pc:sldMk cId="3964651991" sldId="780"/>
            <ac:spMk id="9" creationId="{00000000-0000-0000-0000-000000000000}"/>
          </ac:spMkLst>
        </pc:spChg>
        <pc:spChg chg="mod">
          <ac:chgData name="Caroline Moreno" userId="4efd1df7-c1c8-4f96-9d3a-6210b12d3b33" providerId="ADAL" clId="{65B81E7A-B3B0-48D2-848A-A198C162B43F}" dt="2023-10-24T19:39:57.164" v="733" actId="113"/>
          <ac:spMkLst>
            <pc:docMk/>
            <pc:sldMk cId="3964651991" sldId="780"/>
            <ac:spMk id="10" creationId="{00000000-0000-0000-0000-000000000000}"/>
          </ac:spMkLst>
        </pc:spChg>
        <pc:spChg chg="mod">
          <ac:chgData name="Caroline Moreno" userId="4efd1df7-c1c8-4f96-9d3a-6210b12d3b33" providerId="ADAL" clId="{65B81E7A-B3B0-48D2-848A-A198C162B43F}" dt="2023-10-24T19:39:57.164" v="733" actId="113"/>
          <ac:spMkLst>
            <pc:docMk/>
            <pc:sldMk cId="3964651991" sldId="780"/>
            <ac:spMk id="11" creationId="{00000000-0000-0000-0000-000000000000}"/>
          </ac:spMkLst>
        </pc:spChg>
        <pc:spChg chg="mod">
          <ac:chgData name="Caroline Moreno" userId="4efd1df7-c1c8-4f96-9d3a-6210b12d3b33" providerId="ADAL" clId="{65B81E7A-B3B0-48D2-848A-A198C162B43F}" dt="2023-10-24T19:39:57.164" v="733" actId="113"/>
          <ac:spMkLst>
            <pc:docMk/>
            <pc:sldMk cId="3964651991" sldId="780"/>
            <ac:spMk id="12" creationId="{00000000-0000-0000-0000-000000000000}"/>
          </ac:spMkLst>
        </pc:spChg>
        <pc:spChg chg="mod">
          <ac:chgData name="Caroline Moreno" userId="4efd1df7-c1c8-4f96-9d3a-6210b12d3b33" providerId="ADAL" clId="{65B81E7A-B3B0-48D2-848A-A198C162B43F}" dt="2023-10-24T19:39:57.164" v="733" actId="113"/>
          <ac:spMkLst>
            <pc:docMk/>
            <pc:sldMk cId="3964651991" sldId="780"/>
            <ac:spMk id="13" creationId="{00000000-0000-0000-0000-000000000000}"/>
          </ac:spMkLst>
        </pc:spChg>
        <pc:spChg chg="mod">
          <ac:chgData name="Caroline Moreno" userId="4efd1df7-c1c8-4f96-9d3a-6210b12d3b33" providerId="ADAL" clId="{65B81E7A-B3B0-48D2-848A-A198C162B43F}" dt="2023-10-24T19:39:57.164" v="733" actId="113"/>
          <ac:spMkLst>
            <pc:docMk/>
            <pc:sldMk cId="3964651991" sldId="780"/>
            <ac:spMk id="14" creationId="{00000000-0000-0000-0000-000000000000}"/>
          </ac:spMkLst>
        </pc:spChg>
        <pc:spChg chg="mod">
          <ac:chgData name="Caroline Moreno" userId="4efd1df7-c1c8-4f96-9d3a-6210b12d3b33" providerId="ADAL" clId="{65B81E7A-B3B0-48D2-848A-A198C162B43F}" dt="2023-10-24T19:39:57.164" v="733" actId="113"/>
          <ac:spMkLst>
            <pc:docMk/>
            <pc:sldMk cId="3964651991" sldId="780"/>
            <ac:spMk id="16" creationId="{00000000-0000-0000-0000-000000000000}"/>
          </ac:spMkLst>
        </pc:spChg>
        <pc:spChg chg="add mod">
          <ac:chgData name="Caroline Moreno" userId="4efd1df7-c1c8-4f96-9d3a-6210b12d3b33" providerId="ADAL" clId="{65B81E7A-B3B0-48D2-848A-A198C162B43F}" dt="2023-10-24T19:44:29.176" v="895" actId="1076"/>
          <ac:spMkLst>
            <pc:docMk/>
            <pc:sldMk cId="3964651991" sldId="780"/>
            <ac:spMk id="22" creationId="{600F055F-7F27-7396-2DCE-415404D76A78}"/>
          </ac:spMkLst>
        </pc:spChg>
        <pc:spChg chg="add mod">
          <ac:chgData name="Caroline Moreno" userId="4efd1df7-c1c8-4f96-9d3a-6210b12d3b33" providerId="ADAL" clId="{65B81E7A-B3B0-48D2-848A-A198C162B43F}" dt="2023-10-24T19:43:25.256" v="844" actId="1076"/>
          <ac:spMkLst>
            <pc:docMk/>
            <pc:sldMk cId="3964651991" sldId="780"/>
            <ac:spMk id="28" creationId="{492253F7-0FDA-385B-E928-4005A63A1614}"/>
          </ac:spMkLst>
        </pc:spChg>
        <pc:grpChg chg="mod">
          <ac:chgData name="Caroline Moreno" userId="4efd1df7-c1c8-4f96-9d3a-6210b12d3b33" providerId="ADAL" clId="{65B81E7A-B3B0-48D2-848A-A198C162B43F}" dt="2023-10-24T19:39:52.262" v="731" actId="14100"/>
          <ac:grpSpMkLst>
            <pc:docMk/>
            <pc:sldMk cId="3964651991" sldId="780"/>
            <ac:grpSpMk id="3" creationId="{00000000-0000-0000-0000-000000000000}"/>
          </ac:grpSpMkLst>
        </pc:grpChg>
        <pc:cxnChg chg="add del mod">
          <ac:chgData name="Caroline Moreno" userId="4efd1df7-c1c8-4f96-9d3a-6210b12d3b33" providerId="ADAL" clId="{65B81E7A-B3B0-48D2-848A-A198C162B43F}" dt="2023-10-24T19:41:58.787" v="825" actId="478"/>
          <ac:cxnSpMkLst>
            <pc:docMk/>
            <pc:sldMk cId="3964651991" sldId="780"/>
            <ac:cxnSpMk id="4" creationId="{2956189D-1902-3922-FCD0-E2CAE82EEE2B}"/>
          </ac:cxnSpMkLst>
        </pc:cxnChg>
        <pc:cxnChg chg="add del mod">
          <ac:chgData name="Caroline Moreno" userId="4efd1df7-c1c8-4f96-9d3a-6210b12d3b33" providerId="ADAL" clId="{65B81E7A-B3B0-48D2-848A-A198C162B43F}" dt="2023-10-24T19:42:49.937" v="837" actId="478"/>
          <ac:cxnSpMkLst>
            <pc:docMk/>
            <pc:sldMk cId="3964651991" sldId="780"/>
            <ac:cxnSpMk id="24" creationId="{06EB1B49-C627-1888-15D3-635E591C47C9}"/>
          </ac:cxnSpMkLst>
        </pc:cxnChg>
      </pc:sldChg>
      <pc:sldChg chg="ord modNotesTx">
        <pc:chgData name="Caroline Moreno" userId="4efd1df7-c1c8-4f96-9d3a-6210b12d3b33" providerId="ADAL" clId="{65B81E7A-B3B0-48D2-848A-A198C162B43F}" dt="2023-10-24T19:46:49.229" v="1107"/>
        <pc:sldMkLst>
          <pc:docMk/>
          <pc:sldMk cId="2450484859" sldId="791"/>
        </pc:sldMkLst>
      </pc:sldChg>
      <pc:sldChg chg="modSp mod modAnim modNotesTx">
        <pc:chgData name="Caroline Moreno" userId="4efd1df7-c1c8-4f96-9d3a-6210b12d3b33" providerId="ADAL" clId="{65B81E7A-B3B0-48D2-848A-A198C162B43F}" dt="2023-10-24T19:39:38.549" v="729"/>
        <pc:sldMkLst>
          <pc:docMk/>
          <pc:sldMk cId="2752826545" sldId="805"/>
        </pc:sldMkLst>
        <pc:spChg chg="mod">
          <ac:chgData name="Caroline Moreno" userId="4efd1df7-c1c8-4f96-9d3a-6210b12d3b33" providerId="ADAL" clId="{65B81E7A-B3B0-48D2-848A-A198C162B43F}" dt="2023-10-24T19:35:49.389" v="488" actId="1076"/>
          <ac:spMkLst>
            <pc:docMk/>
            <pc:sldMk cId="2752826545" sldId="805"/>
            <ac:spMk id="2" creationId="{00000000-0000-0000-0000-000000000000}"/>
          </ac:spMkLst>
        </pc:spChg>
        <pc:spChg chg="mod">
          <ac:chgData name="Caroline Moreno" userId="4efd1df7-c1c8-4f96-9d3a-6210b12d3b33" providerId="ADAL" clId="{65B81E7A-B3B0-48D2-848A-A198C162B43F}" dt="2023-10-24T19:36:16.252" v="496" actId="1076"/>
          <ac:spMkLst>
            <pc:docMk/>
            <pc:sldMk cId="2752826545" sldId="805"/>
            <ac:spMk id="13" creationId="{00000000-0000-0000-0000-000000000000}"/>
          </ac:spMkLst>
        </pc:spChg>
      </pc:sldChg>
      <pc:sldChg chg="modSp add mod modAnim modNotesTx">
        <pc:chgData name="Caroline Moreno" userId="4efd1df7-c1c8-4f96-9d3a-6210b12d3b33" providerId="ADAL" clId="{65B81E7A-B3B0-48D2-848A-A198C162B43F}" dt="2023-10-24T19:52:02.814" v="1468" actId="6549"/>
        <pc:sldMkLst>
          <pc:docMk/>
          <pc:sldMk cId="2258033798" sldId="806"/>
        </pc:sldMkLst>
        <pc:spChg chg="mod">
          <ac:chgData name="Caroline Moreno" userId="4efd1df7-c1c8-4f96-9d3a-6210b12d3b33" providerId="ADAL" clId="{65B81E7A-B3B0-48D2-848A-A198C162B43F}" dt="2023-10-24T19:48:44.872" v="1214" actId="313"/>
          <ac:spMkLst>
            <pc:docMk/>
            <pc:sldMk cId="2258033798" sldId="806"/>
            <ac:spMk id="5" creationId="{00000000-0000-0000-0000-000000000000}"/>
          </ac:spMkLst>
        </pc:spChg>
        <pc:spChg chg="mod">
          <ac:chgData name="Caroline Moreno" userId="4efd1df7-c1c8-4f96-9d3a-6210b12d3b33" providerId="ADAL" clId="{65B81E7A-B3B0-48D2-848A-A198C162B43F}" dt="2023-10-24T19:48:40.073" v="1212" actId="1076"/>
          <ac:spMkLst>
            <pc:docMk/>
            <pc:sldMk cId="2258033798" sldId="806"/>
            <ac:spMk id="10" creationId="{00000000-0000-0000-0000-000000000000}"/>
          </ac:spMkLst>
        </pc:spChg>
        <pc:spChg chg="mod">
          <ac:chgData name="Caroline Moreno" userId="4efd1df7-c1c8-4f96-9d3a-6210b12d3b33" providerId="ADAL" clId="{65B81E7A-B3B0-48D2-848A-A198C162B43F}" dt="2023-10-24T19:49:03.773" v="1228" actId="20577"/>
          <ac:spMkLst>
            <pc:docMk/>
            <pc:sldMk cId="2258033798" sldId="806"/>
            <ac:spMk id="39" creationId="{00000000-0000-0000-0000-000000000000}"/>
          </ac:spMkLst>
        </pc:spChg>
        <pc:spChg chg="mod">
          <ac:chgData name="Caroline Moreno" userId="4efd1df7-c1c8-4f96-9d3a-6210b12d3b33" providerId="ADAL" clId="{65B81E7A-B3B0-48D2-848A-A198C162B43F}" dt="2023-10-24T19:49:06.419" v="1230" actId="20577"/>
          <ac:spMkLst>
            <pc:docMk/>
            <pc:sldMk cId="2258033798" sldId="806"/>
            <ac:spMk id="40" creationId="{00000000-0000-0000-0000-000000000000}"/>
          </ac:spMkLst>
        </pc:spChg>
      </pc:sldChg>
      <pc:sldChg chg="modSp add mod modNotesTx">
        <pc:chgData name="Caroline Moreno" userId="4efd1df7-c1c8-4f96-9d3a-6210b12d3b33" providerId="ADAL" clId="{65B81E7A-B3B0-48D2-848A-A198C162B43F}" dt="2023-10-24T19:52:14.522" v="1470" actId="6549"/>
        <pc:sldMkLst>
          <pc:docMk/>
          <pc:sldMk cId="1738918166" sldId="807"/>
        </pc:sldMkLst>
        <pc:spChg chg="mod">
          <ac:chgData name="Caroline Moreno" userId="4efd1df7-c1c8-4f96-9d3a-6210b12d3b33" providerId="ADAL" clId="{65B81E7A-B3B0-48D2-848A-A198C162B43F}" dt="2023-10-24T19:51:24.827" v="1429" actId="20577"/>
          <ac:spMkLst>
            <pc:docMk/>
            <pc:sldMk cId="1738918166" sldId="807"/>
            <ac:spMk id="5" creationId="{00000000-0000-0000-0000-000000000000}"/>
          </ac:spMkLst>
        </pc:spChg>
        <pc:spChg chg="mod">
          <ac:chgData name="Caroline Moreno" userId="4efd1df7-c1c8-4f96-9d3a-6210b12d3b33" providerId="ADAL" clId="{65B81E7A-B3B0-48D2-848A-A198C162B43F}" dt="2023-10-24T19:49:55.136" v="1263" actId="1076"/>
          <ac:spMkLst>
            <pc:docMk/>
            <pc:sldMk cId="1738918166" sldId="807"/>
            <ac:spMk id="10" creationId="{00000000-0000-0000-0000-000000000000}"/>
          </ac:spMkLst>
        </pc:spChg>
        <pc:spChg chg="mod">
          <ac:chgData name="Caroline Moreno" userId="4efd1df7-c1c8-4f96-9d3a-6210b12d3b33" providerId="ADAL" clId="{65B81E7A-B3B0-48D2-848A-A198C162B43F}" dt="2023-10-24T19:50:53.550" v="1385" actId="20577"/>
          <ac:spMkLst>
            <pc:docMk/>
            <pc:sldMk cId="1738918166" sldId="807"/>
            <ac:spMk id="39" creationId="{00000000-0000-0000-0000-000000000000}"/>
          </ac:spMkLst>
        </pc:spChg>
        <pc:spChg chg="mod">
          <ac:chgData name="Caroline Moreno" userId="4efd1df7-c1c8-4f96-9d3a-6210b12d3b33" providerId="ADAL" clId="{65B81E7A-B3B0-48D2-848A-A198C162B43F}" dt="2023-10-24T19:51:07.344" v="1391" actId="20577"/>
          <ac:spMkLst>
            <pc:docMk/>
            <pc:sldMk cId="1738918166" sldId="807"/>
            <ac:spMk id="40" creationId="{00000000-0000-0000-0000-000000000000}"/>
          </ac:spMkLst>
        </pc:spChg>
      </pc:sldChg>
      <pc:sldChg chg="addSp delSp modSp mod delDesignElem modNotesTx">
        <pc:chgData name="Caroline Moreno" userId="4efd1df7-c1c8-4f96-9d3a-6210b12d3b33" providerId="ADAL" clId="{65B81E7A-B3B0-48D2-848A-A198C162B43F}" dt="2023-10-24T20:30:41.503" v="2287" actId="20577"/>
        <pc:sldMkLst>
          <pc:docMk/>
          <pc:sldMk cId="1374890231" sldId="1113"/>
        </pc:sldMkLst>
        <pc:spChg chg="del mod">
          <ac:chgData name="Caroline Moreno" userId="4efd1df7-c1c8-4f96-9d3a-6210b12d3b33" providerId="ADAL" clId="{65B81E7A-B3B0-48D2-848A-A198C162B43F}" dt="2023-10-24T20:01:56.506" v="2017" actId="478"/>
          <ac:spMkLst>
            <pc:docMk/>
            <pc:sldMk cId="1374890231" sldId="1113"/>
            <ac:spMk id="2" creationId="{6507A01D-98DB-B5C5-4EFC-B4F362A33AC7}"/>
          </ac:spMkLst>
        </pc:spChg>
        <pc:spChg chg="mod">
          <ac:chgData name="Caroline Moreno" userId="4efd1df7-c1c8-4f96-9d3a-6210b12d3b33" providerId="ADAL" clId="{65B81E7A-B3B0-48D2-848A-A198C162B43F}" dt="2023-10-24T20:02:27.660" v="2026" actId="1076"/>
          <ac:spMkLst>
            <pc:docMk/>
            <pc:sldMk cId="1374890231" sldId="1113"/>
            <ac:spMk id="3" creationId="{AAD014DC-8669-AC5B-DB2C-E92F58B84047}"/>
          </ac:spMkLst>
        </pc:spChg>
        <pc:spChg chg="del mod">
          <ac:chgData name="Caroline Moreno" userId="4efd1df7-c1c8-4f96-9d3a-6210b12d3b33" providerId="ADAL" clId="{65B81E7A-B3B0-48D2-848A-A198C162B43F}" dt="2023-10-24T20:02:07.207" v="2020" actId="478"/>
          <ac:spMkLst>
            <pc:docMk/>
            <pc:sldMk cId="1374890231" sldId="1113"/>
            <ac:spMk id="7" creationId="{AE32ECF1-0295-CCAF-60AB-265E00C81B1E}"/>
          </ac:spMkLst>
        </pc:spChg>
        <pc:spChg chg="add mod">
          <ac:chgData name="Caroline Moreno" userId="4efd1df7-c1c8-4f96-9d3a-6210b12d3b33" providerId="ADAL" clId="{65B81E7A-B3B0-48D2-848A-A198C162B43F}" dt="2023-10-24T20:30:41.503" v="2287" actId="20577"/>
          <ac:spMkLst>
            <pc:docMk/>
            <pc:sldMk cId="1374890231" sldId="1113"/>
            <ac:spMk id="9" creationId="{435C6E99-7C3F-2078-0D41-333D72A123D8}"/>
          </ac:spMkLst>
        </pc:spChg>
        <pc:spChg chg="add del mod">
          <ac:chgData name="Caroline Moreno" userId="4efd1df7-c1c8-4f96-9d3a-6210b12d3b33" providerId="ADAL" clId="{65B81E7A-B3B0-48D2-848A-A198C162B43F}" dt="2023-10-24T20:02:00.078" v="2018" actId="478"/>
          <ac:spMkLst>
            <pc:docMk/>
            <pc:sldMk cId="1374890231" sldId="1113"/>
            <ac:spMk id="11" creationId="{C22D75F3-6D08-7DEE-0A9B-34DF11FABF83}"/>
          </ac:spMkLst>
        </pc:spChg>
        <pc:picChg chg="mod">
          <ac:chgData name="Caroline Moreno" userId="4efd1df7-c1c8-4f96-9d3a-6210b12d3b33" providerId="ADAL" clId="{65B81E7A-B3B0-48D2-848A-A198C162B43F}" dt="2023-10-24T19:59:15.285" v="1802" actId="1076"/>
          <ac:picMkLst>
            <pc:docMk/>
            <pc:sldMk cId="1374890231" sldId="1113"/>
            <ac:picMk id="4" creationId="{89831218-22B3-4183-23FA-4229FF9932B5}"/>
          </ac:picMkLst>
        </pc:picChg>
        <pc:picChg chg="mod">
          <ac:chgData name="Caroline Moreno" userId="4efd1df7-c1c8-4f96-9d3a-6210b12d3b33" providerId="ADAL" clId="{65B81E7A-B3B0-48D2-848A-A198C162B43F}" dt="2023-10-24T19:59:19.981" v="1803" actId="1076"/>
          <ac:picMkLst>
            <pc:docMk/>
            <pc:sldMk cId="1374890231" sldId="1113"/>
            <ac:picMk id="5" creationId="{96E1F8D2-15EE-91B7-8524-A3B4E55241AA}"/>
          </ac:picMkLst>
        </pc:picChg>
        <pc:picChg chg="mod">
          <ac:chgData name="Caroline Moreno" userId="4efd1df7-c1c8-4f96-9d3a-6210b12d3b33" providerId="ADAL" clId="{65B81E7A-B3B0-48D2-848A-A198C162B43F}" dt="2023-10-24T19:59:12.637" v="1801" actId="1076"/>
          <ac:picMkLst>
            <pc:docMk/>
            <pc:sldMk cId="1374890231" sldId="1113"/>
            <ac:picMk id="6" creationId="{A8876258-6D66-6D0F-7D2A-0D88745B9D58}"/>
          </ac:picMkLst>
        </pc:picChg>
      </pc:sldChg>
      <pc:sldChg chg="modSp new mod">
        <pc:chgData name="Caroline Moreno" userId="4efd1df7-c1c8-4f96-9d3a-6210b12d3b33" providerId="ADAL" clId="{65B81E7A-B3B0-48D2-848A-A198C162B43F}" dt="2023-10-24T20:30:14.112" v="2284" actId="20577"/>
        <pc:sldMkLst>
          <pc:docMk/>
          <pc:sldMk cId="1876005379" sldId="1114"/>
        </pc:sldMkLst>
        <pc:spChg chg="mod">
          <ac:chgData name="Caroline Moreno" userId="4efd1df7-c1c8-4f96-9d3a-6210b12d3b33" providerId="ADAL" clId="{65B81E7A-B3B0-48D2-848A-A198C162B43F}" dt="2023-10-24T20:29:51.062" v="2198" actId="20577"/>
          <ac:spMkLst>
            <pc:docMk/>
            <pc:sldMk cId="1876005379" sldId="1114"/>
            <ac:spMk id="2" creationId="{9D6E4DEE-1553-65EC-8737-3FA74624AE9A}"/>
          </ac:spMkLst>
        </pc:spChg>
        <pc:spChg chg="mod">
          <ac:chgData name="Caroline Moreno" userId="4efd1df7-c1c8-4f96-9d3a-6210b12d3b33" providerId="ADAL" clId="{65B81E7A-B3B0-48D2-848A-A198C162B43F}" dt="2023-10-24T20:30:14.112" v="2284" actId="20577"/>
          <ac:spMkLst>
            <pc:docMk/>
            <pc:sldMk cId="1876005379" sldId="1114"/>
            <ac:spMk id="3" creationId="{AE56AC3A-D2C3-886F-3F61-4E2F0753E187}"/>
          </ac:spMkLst>
        </pc:spChg>
      </pc:sldChg>
      <pc:sldChg chg="modSp new mod">
        <pc:chgData name="Caroline Moreno" userId="4efd1df7-c1c8-4f96-9d3a-6210b12d3b33" providerId="ADAL" clId="{65B81E7A-B3B0-48D2-848A-A198C162B43F}" dt="2023-11-02T21:19:56.695" v="2848" actId="403"/>
        <pc:sldMkLst>
          <pc:docMk/>
          <pc:sldMk cId="3963955810" sldId="1115"/>
        </pc:sldMkLst>
        <pc:spChg chg="mod">
          <ac:chgData name="Caroline Moreno" userId="4efd1df7-c1c8-4f96-9d3a-6210b12d3b33" providerId="ADAL" clId="{65B81E7A-B3B0-48D2-848A-A198C162B43F}" dt="2023-10-25T17:02:48.084" v="2380" actId="20577"/>
          <ac:spMkLst>
            <pc:docMk/>
            <pc:sldMk cId="3963955810" sldId="1115"/>
            <ac:spMk id="2" creationId="{F78D9602-9524-5C0D-9C56-FF9CEAFEF77B}"/>
          </ac:spMkLst>
        </pc:spChg>
        <pc:spChg chg="mod">
          <ac:chgData name="Caroline Moreno" userId="4efd1df7-c1c8-4f96-9d3a-6210b12d3b33" providerId="ADAL" clId="{65B81E7A-B3B0-48D2-848A-A198C162B43F}" dt="2023-11-02T21:19:56.695" v="2848" actId="403"/>
          <ac:spMkLst>
            <pc:docMk/>
            <pc:sldMk cId="3963955810" sldId="1115"/>
            <ac:spMk id="3" creationId="{FFD25D66-0F8F-097C-F394-A66B13301B7A}"/>
          </ac:spMkLst>
        </pc:spChg>
      </pc:sldChg>
    </pc:docChg>
  </pc:docChgLst>
  <pc:docChgLst>
    <pc:chgData name="Caroline Moreno" userId="4efd1df7-c1c8-4f96-9d3a-6210b12d3b33" providerId="ADAL" clId="{23CE380F-8827-44EE-A683-3C8DE4FB69D7}"/>
    <pc:docChg chg="undo custSel addSld modSld sldOrd">
      <pc:chgData name="Caroline Moreno" userId="4efd1df7-c1c8-4f96-9d3a-6210b12d3b33" providerId="ADAL" clId="{23CE380F-8827-44EE-A683-3C8DE4FB69D7}" dt="2024-01-03T19:02:08.768" v="1368" actId="20578"/>
      <pc:docMkLst>
        <pc:docMk/>
      </pc:docMkLst>
      <pc:sldChg chg="modSp">
        <pc:chgData name="Caroline Moreno" userId="4efd1df7-c1c8-4f96-9d3a-6210b12d3b33" providerId="ADAL" clId="{23CE380F-8827-44EE-A683-3C8DE4FB69D7}" dt="2024-01-03T19:02:08.768" v="1368" actId="20578"/>
        <pc:sldMkLst>
          <pc:docMk/>
          <pc:sldMk cId="2397790019" sldId="257"/>
        </pc:sldMkLst>
        <pc:spChg chg="mod">
          <ac:chgData name="Caroline Moreno" userId="4efd1df7-c1c8-4f96-9d3a-6210b12d3b33" providerId="ADAL" clId="{23CE380F-8827-44EE-A683-3C8DE4FB69D7}" dt="2024-01-03T19:02:08.768" v="1368" actId="20578"/>
          <ac:spMkLst>
            <pc:docMk/>
            <pc:sldMk cId="2397790019" sldId="257"/>
            <ac:spMk id="3" creationId="{435C05A3-1413-8007-0278-C715753DCBBE}"/>
          </ac:spMkLst>
        </pc:spChg>
      </pc:sldChg>
      <pc:sldChg chg="modNotesTx">
        <pc:chgData name="Caroline Moreno" userId="4efd1df7-c1c8-4f96-9d3a-6210b12d3b33" providerId="ADAL" clId="{23CE380F-8827-44EE-A683-3C8DE4FB69D7}" dt="2024-01-03T17:13:27.155" v="372" actId="20577"/>
        <pc:sldMkLst>
          <pc:docMk/>
          <pc:sldMk cId="2365784641" sldId="258"/>
        </pc:sldMkLst>
      </pc:sldChg>
      <pc:sldChg chg="modNotesTx">
        <pc:chgData name="Caroline Moreno" userId="4efd1df7-c1c8-4f96-9d3a-6210b12d3b33" providerId="ADAL" clId="{23CE380F-8827-44EE-A683-3C8DE4FB69D7}" dt="2024-01-03T17:15:36.665" v="400" actId="20577"/>
        <pc:sldMkLst>
          <pc:docMk/>
          <pc:sldMk cId="2401561935" sldId="259"/>
        </pc:sldMkLst>
      </pc:sldChg>
      <pc:sldChg chg="modNotesTx">
        <pc:chgData name="Caroline Moreno" userId="4efd1df7-c1c8-4f96-9d3a-6210b12d3b33" providerId="ADAL" clId="{23CE380F-8827-44EE-A683-3C8DE4FB69D7}" dt="2024-01-03T17:16:09.973" v="421" actId="20577"/>
        <pc:sldMkLst>
          <pc:docMk/>
          <pc:sldMk cId="1416497927" sldId="260"/>
        </pc:sldMkLst>
      </pc:sldChg>
      <pc:sldChg chg="modSp mod modNotesTx">
        <pc:chgData name="Caroline Moreno" userId="4efd1df7-c1c8-4f96-9d3a-6210b12d3b33" providerId="ADAL" clId="{23CE380F-8827-44EE-A683-3C8DE4FB69D7}" dt="2024-01-03T17:22:17.784" v="424" actId="20577"/>
        <pc:sldMkLst>
          <pc:docMk/>
          <pc:sldMk cId="1682894137" sldId="261"/>
        </pc:sldMkLst>
        <pc:graphicFrameChg chg="mod modGraphic">
          <ac:chgData name="Caroline Moreno" userId="4efd1df7-c1c8-4f96-9d3a-6210b12d3b33" providerId="ADAL" clId="{23CE380F-8827-44EE-A683-3C8DE4FB69D7}" dt="2024-01-03T17:11:10.969" v="47" actId="20577"/>
          <ac:graphicFrameMkLst>
            <pc:docMk/>
            <pc:sldMk cId="1682894137" sldId="261"/>
            <ac:graphicFrameMk id="7" creationId="{703284A0-5F88-4F3C-0824-C884C1D31F1E}"/>
          </ac:graphicFrameMkLst>
        </pc:graphicFrameChg>
      </pc:sldChg>
      <pc:sldChg chg="modNotesTx">
        <pc:chgData name="Caroline Moreno" userId="4efd1df7-c1c8-4f96-9d3a-6210b12d3b33" providerId="ADAL" clId="{23CE380F-8827-44EE-A683-3C8DE4FB69D7}" dt="2024-01-03T17:25:20.352" v="550" actId="20577"/>
        <pc:sldMkLst>
          <pc:docMk/>
          <pc:sldMk cId="3222425326" sldId="268"/>
        </pc:sldMkLst>
      </pc:sldChg>
      <pc:sldChg chg="ord">
        <pc:chgData name="Caroline Moreno" userId="4efd1df7-c1c8-4f96-9d3a-6210b12d3b33" providerId="ADAL" clId="{23CE380F-8827-44EE-A683-3C8DE4FB69D7}" dt="2024-01-03T18:34:38.976" v="1367"/>
        <pc:sldMkLst>
          <pc:docMk/>
          <pc:sldMk cId="1354940551" sldId="269"/>
        </pc:sldMkLst>
      </pc:sldChg>
      <pc:sldChg chg="modSp mod modNotesTx">
        <pc:chgData name="Caroline Moreno" userId="4efd1df7-c1c8-4f96-9d3a-6210b12d3b33" providerId="ADAL" clId="{23CE380F-8827-44EE-A683-3C8DE4FB69D7}" dt="2024-01-03T18:29:08.693" v="1359" actId="115"/>
        <pc:sldMkLst>
          <pc:docMk/>
          <pc:sldMk cId="114554407" sldId="270"/>
        </pc:sldMkLst>
        <pc:spChg chg="mod">
          <ac:chgData name="Caroline Moreno" userId="4efd1df7-c1c8-4f96-9d3a-6210b12d3b33" providerId="ADAL" clId="{23CE380F-8827-44EE-A683-3C8DE4FB69D7}" dt="2024-01-03T17:42:08.600" v="680" actId="20577"/>
          <ac:spMkLst>
            <pc:docMk/>
            <pc:sldMk cId="114554407" sldId="270"/>
            <ac:spMk id="3" creationId="{D7035E29-23B1-F456-427F-BFC975E5D693}"/>
          </ac:spMkLst>
        </pc:spChg>
      </pc:sldChg>
      <pc:sldChg chg="modNotesTx">
        <pc:chgData name="Caroline Moreno" userId="4efd1df7-c1c8-4f96-9d3a-6210b12d3b33" providerId="ADAL" clId="{23CE380F-8827-44EE-A683-3C8DE4FB69D7}" dt="2024-01-03T17:49:21.986" v="1284" actId="20577"/>
        <pc:sldMkLst>
          <pc:docMk/>
          <pc:sldMk cId="714834259" sldId="271"/>
        </pc:sldMkLst>
      </pc:sldChg>
      <pc:sldChg chg="modSp mod">
        <pc:chgData name="Caroline Moreno" userId="4efd1df7-c1c8-4f96-9d3a-6210b12d3b33" providerId="ADAL" clId="{23CE380F-8827-44EE-A683-3C8DE4FB69D7}" dt="2024-01-03T17:50:13.664" v="1309" actId="20577"/>
        <pc:sldMkLst>
          <pc:docMk/>
          <pc:sldMk cId="3754920629" sldId="272"/>
        </pc:sldMkLst>
        <pc:spChg chg="mod">
          <ac:chgData name="Caroline Moreno" userId="4efd1df7-c1c8-4f96-9d3a-6210b12d3b33" providerId="ADAL" clId="{23CE380F-8827-44EE-A683-3C8DE4FB69D7}" dt="2024-01-03T17:50:13.664" v="1309" actId="20577"/>
          <ac:spMkLst>
            <pc:docMk/>
            <pc:sldMk cId="3754920629" sldId="272"/>
            <ac:spMk id="3" creationId="{834C2AC4-6A5A-B769-F50A-9DAEE3D5AD13}"/>
          </ac:spMkLst>
        </pc:spChg>
      </pc:sldChg>
      <pc:sldChg chg="modSp mod">
        <pc:chgData name="Caroline Moreno" userId="4efd1df7-c1c8-4f96-9d3a-6210b12d3b33" providerId="ADAL" clId="{23CE380F-8827-44EE-A683-3C8DE4FB69D7}" dt="2024-01-03T17:51:34.489" v="1357" actId="122"/>
        <pc:sldMkLst>
          <pc:docMk/>
          <pc:sldMk cId="2276888417" sldId="274"/>
        </pc:sldMkLst>
        <pc:spChg chg="mod">
          <ac:chgData name="Caroline Moreno" userId="4efd1df7-c1c8-4f96-9d3a-6210b12d3b33" providerId="ADAL" clId="{23CE380F-8827-44EE-A683-3C8DE4FB69D7}" dt="2024-01-03T17:51:34.489" v="1357" actId="122"/>
          <ac:spMkLst>
            <pc:docMk/>
            <pc:sldMk cId="2276888417" sldId="274"/>
            <ac:spMk id="2" creationId="{387D4AD9-F19F-18DD-983C-D09C794FEAA8}"/>
          </ac:spMkLst>
        </pc:spChg>
      </pc:sldChg>
      <pc:sldChg chg="modSp mod">
        <pc:chgData name="Caroline Moreno" userId="4efd1df7-c1c8-4f96-9d3a-6210b12d3b33" providerId="ADAL" clId="{23CE380F-8827-44EE-A683-3C8DE4FB69D7}" dt="2024-01-03T17:46:57.134" v="1150" actId="20577"/>
        <pc:sldMkLst>
          <pc:docMk/>
          <pc:sldMk cId="3963955810" sldId="1115"/>
        </pc:sldMkLst>
        <pc:spChg chg="mod">
          <ac:chgData name="Caroline Moreno" userId="4efd1df7-c1c8-4f96-9d3a-6210b12d3b33" providerId="ADAL" clId="{23CE380F-8827-44EE-A683-3C8DE4FB69D7}" dt="2024-01-03T17:46:57.134" v="1150" actId="20577"/>
          <ac:spMkLst>
            <pc:docMk/>
            <pc:sldMk cId="3963955810" sldId="1115"/>
            <ac:spMk id="2" creationId="{F78D9602-9524-5C0D-9C56-FF9CEAFEF77B}"/>
          </ac:spMkLst>
        </pc:spChg>
        <pc:spChg chg="mod">
          <ac:chgData name="Caroline Moreno" userId="4efd1df7-c1c8-4f96-9d3a-6210b12d3b33" providerId="ADAL" clId="{23CE380F-8827-44EE-A683-3C8DE4FB69D7}" dt="2024-01-03T17:46:15.823" v="1140" actId="20577"/>
          <ac:spMkLst>
            <pc:docMk/>
            <pc:sldMk cId="3963955810" sldId="1115"/>
            <ac:spMk id="3" creationId="{FFD25D66-0F8F-097C-F394-A66B13301B7A}"/>
          </ac:spMkLst>
        </pc:spChg>
      </pc:sldChg>
      <pc:sldChg chg="ord">
        <pc:chgData name="Caroline Moreno" userId="4efd1df7-c1c8-4f96-9d3a-6210b12d3b33" providerId="ADAL" clId="{23CE380F-8827-44EE-A683-3C8DE4FB69D7}" dt="2024-01-03T18:34:33.236" v="1365" actId="20578"/>
        <pc:sldMkLst>
          <pc:docMk/>
          <pc:sldMk cId="22410074" sldId="1118"/>
        </pc:sldMkLst>
      </pc:sldChg>
      <pc:sldChg chg="ord">
        <pc:chgData name="Caroline Moreno" userId="4efd1df7-c1c8-4f96-9d3a-6210b12d3b33" providerId="ADAL" clId="{23CE380F-8827-44EE-A683-3C8DE4FB69D7}" dt="2024-01-03T18:34:38.976" v="1367"/>
        <pc:sldMkLst>
          <pc:docMk/>
          <pc:sldMk cId="1377857779" sldId="1119"/>
        </pc:sldMkLst>
      </pc:sldChg>
      <pc:sldChg chg="modSp mod">
        <pc:chgData name="Caroline Moreno" userId="4efd1df7-c1c8-4f96-9d3a-6210b12d3b33" providerId="ADAL" clId="{23CE380F-8827-44EE-A683-3C8DE4FB69D7}" dt="2024-01-03T17:24:44.442" v="548" actId="20577"/>
        <pc:sldMkLst>
          <pc:docMk/>
          <pc:sldMk cId="3383477774" sldId="1122"/>
        </pc:sldMkLst>
        <pc:spChg chg="mod">
          <ac:chgData name="Caroline Moreno" userId="4efd1df7-c1c8-4f96-9d3a-6210b12d3b33" providerId="ADAL" clId="{23CE380F-8827-44EE-A683-3C8DE4FB69D7}" dt="2024-01-03T17:24:44.442" v="548" actId="20577"/>
          <ac:spMkLst>
            <pc:docMk/>
            <pc:sldMk cId="3383477774" sldId="1122"/>
            <ac:spMk id="3" creationId="{0E54D3A5-0615-66E8-76E5-E714E3FD733B}"/>
          </ac:spMkLst>
        </pc:spChg>
      </pc:sldChg>
      <pc:sldChg chg="modSp new mod modNotesTx">
        <pc:chgData name="Caroline Moreno" userId="4efd1df7-c1c8-4f96-9d3a-6210b12d3b33" providerId="ADAL" clId="{23CE380F-8827-44EE-A683-3C8DE4FB69D7}" dt="2024-01-03T17:12:59.105" v="356" actId="20577"/>
        <pc:sldMkLst>
          <pc:docMk/>
          <pc:sldMk cId="1622569993" sldId="1123"/>
        </pc:sldMkLst>
        <pc:spChg chg="mod">
          <ac:chgData name="Caroline Moreno" userId="4efd1df7-c1c8-4f96-9d3a-6210b12d3b33" providerId="ADAL" clId="{23CE380F-8827-44EE-A683-3C8DE4FB69D7}" dt="2024-01-03T17:12:15.473" v="211" actId="108"/>
          <ac:spMkLst>
            <pc:docMk/>
            <pc:sldMk cId="1622569993" sldId="1123"/>
            <ac:spMk id="2" creationId="{4D462B57-4012-847B-37E8-B50A518E5B02}"/>
          </ac:spMkLst>
        </pc:spChg>
        <pc:spChg chg="mod">
          <ac:chgData name="Caroline Moreno" userId="4efd1df7-c1c8-4f96-9d3a-6210b12d3b33" providerId="ADAL" clId="{23CE380F-8827-44EE-A683-3C8DE4FB69D7}" dt="2024-01-03T17:12:29.880" v="212" actId="2711"/>
          <ac:spMkLst>
            <pc:docMk/>
            <pc:sldMk cId="1622569993" sldId="1123"/>
            <ac:spMk id="3" creationId="{4204D772-587F-B2BB-D0CA-112ADB655D5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29885-3DB9-4A65-BECC-9F731E1BE75B}" type="doc">
      <dgm:prSet loTypeId="urn:microsoft.com/office/officeart/2016/7/layout/BasicProcessNew" loCatId="process" qsTypeId="urn:microsoft.com/office/officeart/2005/8/quickstyle/simple1" qsCatId="simple" csTypeId="urn:microsoft.com/office/officeart/2005/8/colors/colorful5" csCatId="colorful" phldr="1"/>
      <dgm:spPr/>
      <dgm:t>
        <a:bodyPr/>
        <a:lstStyle/>
        <a:p>
          <a:endParaRPr lang="en-US"/>
        </a:p>
      </dgm:t>
    </dgm:pt>
    <dgm:pt modelId="{C81D169F-08AE-4C2C-837B-EE29C0B7563A}">
      <dgm:prSet custT="1"/>
      <dgm:spPr/>
      <dgm:t>
        <a:bodyPr/>
        <a:lstStyle/>
        <a:p>
          <a:r>
            <a:rPr lang="en-US" sz="2400" b="1" dirty="0"/>
            <a:t>Chair</a:t>
          </a:r>
        </a:p>
        <a:p>
          <a:r>
            <a:rPr lang="en-US" sz="1600" dirty="0"/>
            <a:t>The Board Chair puts the agendas together for coalition meetings and leads the meetings. They are responsible for ensuring the coalition is making progress in their work. If the coalition has a coordinator, the Chair works closely with the coordinator on these tasks. The Chair is the primary representative for the coalition and is part of the Executive Committee.</a:t>
          </a:r>
        </a:p>
      </dgm:t>
    </dgm:pt>
    <dgm:pt modelId="{5F2377DF-7A16-4C15-AB5B-7C91A0DA09A4}" type="parTrans" cxnId="{E85AD8A3-05D2-4A7D-A2E5-E6E8B95EE575}">
      <dgm:prSet/>
      <dgm:spPr/>
      <dgm:t>
        <a:bodyPr/>
        <a:lstStyle/>
        <a:p>
          <a:endParaRPr lang="en-US"/>
        </a:p>
      </dgm:t>
    </dgm:pt>
    <dgm:pt modelId="{0D01B923-2FF9-4E2B-93D3-58A038F80864}" type="sibTrans" cxnId="{E85AD8A3-05D2-4A7D-A2E5-E6E8B95EE575}">
      <dgm:prSet/>
      <dgm:spPr/>
      <dgm:t>
        <a:bodyPr/>
        <a:lstStyle/>
        <a:p>
          <a:endParaRPr lang="en-US"/>
        </a:p>
      </dgm:t>
    </dgm:pt>
    <dgm:pt modelId="{63AC1FF3-3F50-40C2-9FB6-DC6A33D05CF5}">
      <dgm:prSet custT="1"/>
      <dgm:spPr/>
      <dgm:t>
        <a:bodyPr/>
        <a:lstStyle/>
        <a:p>
          <a:r>
            <a:rPr lang="en-US" sz="2400" b="1" dirty="0"/>
            <a:t>Co-Chair</a:t>
          </a:r>
        </a:p>
        <a:p>
          <a:r>
            <a:rPr lang="en-US" sz="1600" dirty="0"/>
            <a:t>The Co-Chair fills in for the Chair in their absence and will generally become the next Chair once there is a change in leadership. The Co-Chair is part of the Executive Committee.</a:t>
          </a:r>
        </a:p>
      </dgm:t>
    </dgm:pt>
    <dgm:pt modelId="{13571082-C941-4655-9532-AB27F08B5B97}" type="parTrans" cxnId="{0F8D7EC4-A4E8-4411-8909-36372E17EAC8}">
      <dgm:prSet/>
      <dgm:spPr/>
      <dgm:t>
        <a:bodyPr/>
        <a:lstStyle/>
        <a:p>
          <a:endParaRPr lang="en-US"/>
        </a:p>
      </dgm:t>
    </dgm:pt>
    <dgm:pt modelId="{35AD3856-7981-4569-B4FF-1A4542966CAA}" type="sibTrans" cxnId="{0F8D7EC4-A4E8-4411-8909-36372E17EAC8}">
      <dgm:prSet/>
      <dgm:spPr/>
      <dgm:t>
        <a:bodyPr/>
        <a:lstStyle/>
        <a:p>
          <a:endParaRPr lang="en-US"/>
        </a:p>
      </dgm:t>
    </dgm:pt>
    <dgm:pt modelId="{8AE70386-62AF-471D-871B-A04FE46CED8A}">
      <dgm:prSet custT="1"/>
      <dgm:spPr/>
      <dgm:t>
        <a:bodyPr/>
        <a:lstStyle/>
        <a:p>
          <a:r>
            <a:rPr lang="en-US" sz="2400" b="1" dirty="0"/>
            <a:t>Secretary</a:t>
          </a:r>
          <a:endParaRPr lang="en-US" sz="1600" b="1" dirty="0"/>
        </a:p>
        <a:p>
          <a:r>
            <a:rPr lang="en-US" sz="1600" dirty="0"/>
            <a:t>The Secretary takes notes at full coalition meetings. They are responsible for posting the notes in the shared folder and sending them out to coalition members. The Secretary is part of the Executive Committee.</a:t>
          </a:r>
        </a:p>
      </dgm:t>
    </dgm:pt>
    <dgm:pt modelId="{7CA156A3-B781-48ED-83A1-34B10CD8D405}" type="parTrans" cxnId="{AAD4C633-4AD7-4F7D-8FEE-D4256B4C5EEC}">
      <dgm:prSet/>
      <dgm:spPr/>
      <dgm:t>
        <a:bodyPr/>
        <a:lstStyle/>
        <a:p>
          <a:endParaRPr lang="en-US"/>
        </a:p>
      </dgm:t>
    </dgm:pt>
    <dgm:pt modelId="{A64F6543-DA15-47FC-B07B-37D6489BA4B9}" type="sibTrans" cxnId="{AAD4C633-4AD7-4F7D-8FEE-D4256B4C5EEC}">
      <dgm:prSet/>
      <dgm:spPr/>
      <dgm:t>
        <a:bodyPr/>
        <a:lstStyle/>
        <a:p>
          <a:endParaRPr lang="en-US"/>
        </a:p>
      </dgm:t>
    </dgm:pt>
    <dgm:pt modelId="{F554935E-5D00-4323-A4B1-AEE64C32044A}">
      <dgm:prSet custT="1"/>
      <dgm:spPr/>
      <dgm:t>
        <a:bodyPr/>
        <a:lstStyle/>
        <a:p>
          <a:r>
            <a:rPr lang="en-US" sz="2400" b="1" dirty="0"/>
            <a:t>Treasurer</a:t>
          </a:r>
          <a:endParaRPr lang="en-US" sz="1600" b="1" dirty="0"/>
        </a:p>
        <a:p>
          <a:r>
            <a:rPr lang="en-US" sz="1600" dirty="0"/>
            <a:t>If the coalition has funding, you may also consider electing a Treasurer who can track spending and ensure spending is within the grant rules. If there is a Treasurer, they are part of the Executive Committee.</a:t>
          </a:r>
        </a:p>
      </dgm:t>
    </dgm:pt>
    <dgm:pt modelId="{D2FEC31C-E838-47CB-8403-F71D94DD164D}" type="parTrans" cxnId="{1F27E9E7-ED76-4B49-8100-6ECB0516AB82}">
      <dgm:prSet/>
      <dgm:spPr/>
      <dgm:t>
        <a:bodyPr/>
        <a:lstStyle/>
        <a:p>
          <a:endParaRPr lang="en-US"/>
        </a:p>
      </dgm:t>
    </dgm:pt>
    <dgm:pt modelId="{F8ACD0CC-E8DD-44CB-8649-52928ADE1370}" type="sibTrans" cxnId="{1F27E9E7-ED76-4B49-8100-6ECB0516AB82}">
      <dgm:prSet/>
      <dgm:spPr/>
      <dgm:t>
        <a:bodyPr/>
        <a:lstStyle/>
        <a:p>
          <a:endParaRPr lang="en-US"/>
        </a:p>
      </dgm:t>
    </dgm:pt>
    <dgm:pt modelId="{AB96E26D-4DE4-41C2-AFCD-184BDFB2D23F}" type="pres">
      <dgm:prSet presAssocID="{17C29885-3DB9-4A65-BECC-9F731E1BE75B}" presName="Name0" presStyleCnt="0">
        <dgm:presLayoutVars>
          <dgm:dir/>
          <dgm:resizeHandles val="exact"/>
        </dgm:presLayoutVars>
      </dgm:prSet>
      <dgm:spPr/>
    </dgm:pt>
    <dgm:pt modelId="{FC5B031E-2EDE-4CB4-8A35-7FFE7901697B}" type="pres">
      <dgm:prSet presAssocID="{C81D169F-08AE-4C2C-837B-EE29C0B7563A}" presName="node" presStyleLbl="node1" presStyleIdx="0" presStyleCnt="7">
        <dgm:presLayoutVars>
          <dgm:bulletEnabled val="1"/>
        </dgm:presLayoutVars>
      </dgm:prSet>
      <dgm:spPr/>
    </dgm:pt>
    <dgm:pt modelId="{1D7E36D9-17D1-4D22-99A8-9FDA41E66DE8}" type="pres">
      <dgm:prSet presAssocID="{0D01B923-2FF9-4E2B-93D3-58A038F80864}" presName="sibTransSpacerBeforeConnector" presStyleCnt="0"/>
      <dgm:spPr/>
    </dgm:pt>
    <dgm:pt modelId="{25E15C0E-D4BD-4936-A101-8E69CAD39584}" type="pres">
      <dgm:prSet presAssocID="{0D01B923-2FF9-4E2B-93D3-58A038F80864}" presName="sibTrans" presStyleLbl="node1" presStyleIdx="1" presStyleCnt="7"/>
      <dgm:spPr/>
    </dgm:pt>
    <dgm:pt modelId="{66031F18-73EE-44AC-9000-133412C9C5F6}" type="pres">
      <dgm:prSet presAssocID="{0D01B923-2FF9-4E2B-93D3-58A038F80864}" presName="sibTransSpacerAfterConnector" presStyleCnt="0"/>
      <dgm:spPr/>
    </dgm:pt>
    <dgm:pt modelId="{9F5426A6-ED50-4A66-AA07-DDB4AC53C597}" type="pres">
      <dgm:prSet presAssocID="{63AC1FF3-3F50-40C2-9FB6-DC6A33D05CF5}" presName="node" presStyleLbl="node1" presStyleIdx="2" presStyleCnt="7">
        <dgm:presLayoutVars>
          <dgm:bulletEnabled val="1"/>
        </dgm:presLayoutVars>
      </dgm:prSet>
      <dgm:spPr/>
    </dgm:pt>
    <dgm:pt modelId="{4592FE58-E280-433A-827F-B662B0F63C1F}" type="pres">
      <dgm:prSet presAssocID="{35AD3856-7981-4569-B4FF-1A4542966CAA}" presName="sibTransSpacerBeforeConnector" presStyleCnt="0"/>
      <dgm:spPr/>
    </dgm:pt>
    <dgm:pt modelId="{9702015F-5A43-40FE-AE08-5D931E8A193B}" type="pres">
      <dgm:prSet presAssocID="{35AD3856-7981-4569-B4FF-1A4542966CAA}" presName="sibTrans" presStyleLbl="node1" presStyleIdx="3" presStyleCnt="7"/>
      <dgm:spPr/>
    </dgm:pt>
    <dgm:pt modelId="{8DEF4A6C-9EAF-4DFD-85AE-4F6432A89082}" type="pres">
      <dgm:prSet presAssocID="{35AD3856-7981-4569-B4FF-1A4542966CAA}" presName="sibTransSpacerAfterConnector" presStyleCnt="0"/>
      <dgm:spPr/>
    </dgm:pt>
    <dgm:pt modelId="{3DFE8925-BDAF-4C0E-9CD2-90BFFDC008A1}" type="pres">
      <dgm:prSet presAssocID="{8AE70386-62AF-471D-871B-A04FE46CED8A}" presName="node" presStyleLbl="node1" presStyleIdx="4" presStyleCnt="7">
        <dgm:presLayoutVars>
          <dgm:bulletEnabled val="1"/>
        </dgm:presLayoutVars>
      </dgm:prSet>
      <dgm:spPr/>
    </dgm:pt>
    <dgm:pt modelId="{DDDEE9DE-0C6D-4420-BE83-274CFB4C2570}" type="pres">
      <dgm:prSet presAssocID="{A64F6543-DA15-47FC-B07B-37D6489BA4B9}" presName="sibTransSpacerBeforeConnector" presStyleCnt="0"/>
      <dgm:spPr/>
    </dgm:pt>
    <dgm:pt modelId="{602069F1-EB4F-4DC5-A4AC-74B904540184}" type="pres">
      <dgm:prSet presAssocID="{A64F6543-DA15-47FC-B07B-37D6489BA4B9}" presName="sibTrans" presStyleLbl="node1" presStyleIdx="5" presStyleCnt="7"/>
      <dgm:spPr/>
    </dgm:pt>
    <dgm:pt modelId="{991200A2-9309-4A83-AADC-06CF3662A6AB}" type="pres">
      <dgm:prSet presAssocID="{A64F6543-DA15-47FC-B07B-37D6489BA4B9}" presName="sibTransSpacerAfterConnector" presStyleCnt="0"/>
      <dgm:spPr/>
    </dgm:pt>
    <dgm:pt modelId="{8A7C2EB8-4560-475E-A8F4-BE42BA9B73CD}" type="pres">
      <dgm:prSet presAssocID="{F554935E-5D00-4323-A4B1-AEE64C32044A}" presName="node" presStyleLbl="node1" presStyleIdx="6" presStyleCnt="7">
        <dgm:presLayoutVars>
          <dgm:bulletEnabled val="1"/>
        </dgm:presLayoutVars>
      </dgm:prSet>
      <dgm:spPr/>
    </dgm:pt>
  </dgm:ptLst>
  <dgm:cxnLst>
    <dgm:cxn modelId="{AAD4C633-4AD7-4F7D-8FEE-D4256B4C5EEC}" srcId="{17C29885-3DB9-4A65-BECC-9F731E1BE75B}" destId="{8AE70386-62AF-471D-871B-A04FE46CED8A}" srcOrd="2" destOrd="0" parTransId="{7CA156A3-B781-48ED-83A1-34B10CD8D405}" sibTransId="{A64F6543-DA15-47FC-B07B-37D6489BA4B9}"/>
    <dgm:cxn modelId="{9001617D-9C20-4A6E-B5F9-F3F4B77741A8}" type="presOf" srcId="{F554935E-5D00-4323-A4B1-AEE64C32044A}" destId="{8A7C2EB8-4560-475E-A8F4-BE42BA9B73CD}" srcOrd="0" destOrd="0" presId="urn:microsoft.com/office/officeart/2016/7/layout/BasicProcessNew"/>
    <dgm:cxn modelId="{54E94287-84D2-4975-8D16-12216A858281}" type="presOf" srcId="{0D01B923-2FF9-4E2B-93D3-58A038F80864}" destId="{25E15C0E-D4BD-4936-A101-8E69CAD39584}" srcOrd="0" destOrd="0" presId="urn:microsoft.com/office/officeart/2016/7/layout/BasicProcessNew"/>
    <dgm:cxn modelId="{A1F4249C-9A5F-45FC-89F3-1AAF898BB4DD}" type="presOf" srcId="{17C29885-3DB9-4A65-BECC-9F731E1BE75B}" destId="{AB96E26D-4DE4-41C2-AFCD-184BDFB2D23F}" srcOrd="0" destOrd="0" presId="urn:microsoft.com/office/officeart/2016/7/layout/BasicProcessNew"/>
    <dgm:cxn modelId="{E85AD8A3-05D2-4A7D-A2E5-E6E8B95EE575}" srcId="{17C29885-3DB9-4A65-BECC-9F731E1BE75B}" destId="{C81D169F-08AE-4C2C-837B-EE29C0B7563A}" srcOrd="0" destOrd="0" parTransId="{5F2377DF-7A16-4C15-AB5B-7C91A0DA09A4}" sibTransId="{0D01B923-2FF9-4E2B-93D3-58A038F80864}"/>
    <dgm:cxn modelId="{62CB5BAE-3D76-4F28-8E26-0748ADF34138}" type="presOf" srcId="{63AC1FF3-3F50-40C2-9FB6-DC6A33D05CF5}" destId="{9F5426A6-ED50-4A66-AA07-DDB4AC53C597}" srcOrd="0" destOrd="0" presId="urn:microsoft.com/office/officeart/2016/7/layout/BasicProcessNew"/>
    <dgm:cxn modelId="{0F8D7EC4-A4E8-4411-8909-36372E17EAC8}" srcId="{17C29885-3DB9-4A65-BECC-9F731E1BE75B}" destId="{63AC1FF3-3F50-40C2-9FB6-DC6A33D05CF5}" srcOrd="1" destOrd="0" parTransId="{13571082-C941-4655-9532-AB27F08B5B97}" sibTransId="{35AD3856-7981-4569-B4FF-1A4542966CAA}"/>
    <dgm:cxn modelId="{1758FEC9-6E40-4816-9639-D94A4B79C423}" type="presOf" srcId="{35AD3856-7981-4569-B4FF-1A4542966CAA}" destId="{9702015F-5A43-40FE-AE08-5D931E8A193B}" srcOrd="0" destOrd="0" presId="urn:microsoft.com/office/officeart/2016/7/layout/BasicProcessNew"/>
    <dgm:cxn modelId="{1F27E9E7-ED76-4B49-8100-6ECB0516AB82}" srcId="{17C29885-3DB9-4A65-BECC-9F731E1BE75B}" destId="{F554935E-5D00-4323-A4B1-AEE64C32044A}" srcOrd="3" destOrd="0" parTransId="{D2FEC31C-E838-47CB-8403-F71D94DD164D}" sibTransId="{F8ACD0CC-E8DD-44CB-8649-52928ADE1370}"/>
    <dgm:cxn modelId="{423717EB-F561-4CBB-8934-CFBC4B564A82}" type="presOf" srcId="{8AE70386-62AF-471D-871B-A04FE46CED8A}" destId="{3DFE8925-BDAF-4C0E-9CD2-90BFFDC008A1}" srcOrd="0" destOrd="0" presId="urn:microsoft.com/office/officeart/2016/7/layout/BasicProcessNew"/>
    <dgm:cxn modelId="{8180FBED-C4BE-4EDD-B4F6-1AF7365322E5}" type="presOf" srcId="{C81D169F-08AE-4C2C-837B-EE29C0B7563A}" destId="{FC5B031E-2EDE-4CB4-8A35-7FFE7901697B}" srcOrd="0" destOrd="0" presId="urn:microsoft.com/office/officeart/2016/7/layout/BasicProcessNew"/>
    <dgm:cxn modelId="{339FC3F1-5894-4E02-A232-2F3BF280F126}" type="presOf" srcId="{A64F6543-DA15-47FC-B07B-37D6489BA4B9}" destId="{602069F1-EB4F-4DC5-A4AC-74B904540184}" srcOrd="0" destOrd="0" presId="urn:microsoft.com/office/officeart/2016/7/layout/BasicProcessNew"/>
    <dgm:cxn modelId="{F51AA805-9728-49CB-8E2B-02C6BB7824BB}" type="presParOf" srcId="{AB96E26D-4DE4-41C2-AFCD-184BDFB2D23F}" destId="{FC5B031E-2EDE-4CB4-8A35-7FFE7901697B}" srcOrd="0" destOrd="0" presId="urn:microsoft.com/office/officeart/2016/7/layout/BasicProcessNew"/>
    <dgm:cxn modelId="{F11A1F95-F7B0-40F9-97DC-AE1C0F0C11D8}" type="presParOf" srcId="{AB96E26D-4DE4-41C2-AFCD-184BDFB2D23F}" destId="{1D7E36D9-17D1-4D22-99A8-9FDA41E66DE8}" srcOrd="1" destOrd="0" presId="urn:microsoft.com/office/officeart/2016/7/layout/BasicProcessNew"/>
    <dgm:cxn modelId="{C4684820-D231-4842-9D9D-3278BE66FD8A}" type="presParOf" srcId="{AB96E26D-4DE4-41C2-AFCD-184BDFB2D23F}" destId="{25E15C0E-D4BD-4936-A101-8E69CAD39584}" srcOrd="2" destOrd="0" presId="urn:microsoft.com/office/officeart/2016/7/layout/BasicProcessNew"/>
    <dgm:cxn modelId="{B0F409E4-CBF1-4767-84B4-810F0FF34DED}" type="presParOf" srcId="{AB96E26D-4DE4-41C2-AFCD-184BDFB2D23F}" destId="{66031F18-73EE-44AC-9000-133412C9C5F6}" srcOrd="3" destOrd="0" presId="urn:microsoft.com/office/officeart/2016/7/layout/BasicProcessNew"/>
    <dgm:cxn modelId="{B787D361-70FB-46E4-8848-357037893C4A}" type="presParOf" srcId="{AB96E26D-4DE4-41C2-AFCD-184BDFB2D23F}" destId="{9F5426A6-ED50-4A66-AA07-DDB4AC53C597}" srcOrd="4" destOrd="0" presId="urn:microsoft.com/office/officeart/2016/7/layout/BasicProcessNew"/>
    <dgm:cxn modelId="{11B44F1D-596D-483B-B0BA-49F01649AEDA}" type="presParOf" srcId="{AB96E26D-4DE4-41C2-AFCD-184BDFB2D23F}" destId="{4592FE58-E280-433A-827F-B662B0F63C1F}" srcOrd="5" destOrd="0" presId="urn:microsoft.com/office/officeart/2016/7/layout/BasicProcessNew"/>
    <dgm:cxn modelId="{9303221D-D3F8-4397-8AAB-7E56E8F83008}" type="presParOf" srcId="{AB96E26D-4DE4-41C2-AFCD-184BDFB2D23F}" destId="{9702015F-5A43-40FE-AE08-5D931E8A193B}" srcOrd="6" destOrd="0" presId="urn:microsoft.com/office/officeart/2016/7/layout/BasicProcessNew"/>
    <dgm:cxn modelId="{DE0855AD-8FF3-4567-A4B1-5948657CBA27}" type="presParOf" srcId="{AB96E26D-4DE4-41C2-AFCD-184BDFB2D23F}" destId="{8DEF4A6C-9EAF-4DFD-85AE-4F6432A89082}" srcOrd="7" destOrd="0" presId="urn:microsoft.com/office/officeart/2016/7/layout/BasicProcessNew"/>
    <dgm:cxn modelId="{D5E08E81-BF4B-4BAE-9BFB-D69E6080A8E5}" type="presParOf" srcId="{AB96E26D-4DE4-41C2-AFCD-184BDFB2D23F}" destId="{3DFE8925-BDAF-4C0E-9CD2-90BFFDC008A1}" srcOrd="8" destOrd="0" presId="urn:microsoft.com/office/officeart/2016/7/layout/BasicProcessNew"/>
    <dgm:cxn modelId="{35A1B8A1-E350-42A6-95DF-967A4E5F9A70}" type="presParOf" srcId="{AB96E26D-4DE4-41C2-AFCD-184BDFB2D23F}" destId="{DDDEE9DE-0C6D-4420-BE83-274CFB4C2570}" srcOrd="9" destOrd="0" presId="urn:microsoft.com/office/officeart/2016/7/layout/BasicProcessNew"/>
    <dgm:cxn modelId="{68B70F7E-B3D3-4B5D-ACA2-5FF927452DD9}" type="presParOf" srcId="{AB96E26D-4DE4-41C2-AFCD-184BDFB2D23F}" destId="{602069F1-EB4F-4DC5-A4AC-74B904540184}" srcOrd="10" destOrd="0" presId="urn:microsoft.com/office/officeart/2016/7/layout/BasicProcessNew"/>
    <dgm:cxn modelId="{357BE8EC-461A-4CA1-BF25-C92A9EF43212}" type="presParOf" srcId="{AB96E26D-4DE4-41C2-AFCD-184BDFB2D23F}" destId="{991200A2-9309-4A83-AADC-06CF3662A6AB}" srcOrd="11" destOrd="0" presId="urn:microsoft.com/office/officeart/2016/7/layout/BasicProcessNew"/>
    <dgm:cxn modelId="{2EB3BB64-5825-4716-A248-3023F6408735}" type="presParOf" srcId="{AB96E26D-4DE4-41C2-AFCD-184BDFB2D23F}" destId="{8A7C2EB8-4560-475E-A8F4-BE42BA9B73CD}" srcOrd="12"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B031E-2EDE-4CB4-8A35-7FFE7901697B}">
      <dsp:nvSpPr>
        <dsp:cNvPr id="0" name=""/>
        <dsp:cNvSpPr/>
      </dsp:nvSpPr>
      <dsp:spPr>
        <a:xfrm>
          <a:off x="9323" y="0"/>
          <a:ext cx="2310865" cy="43513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b="1" kern="1200" dirty="0"/>
            <a:t>Chair</a:t>
          </a:r>
        </a:p>
        <a:p>
          <a:pPr marL="0" lvl="0" indent="0" algn="ctr" defTabSz="1066800">
            <a:lnSpc>
              <a:spcPct val="90000"/>
            </a:lnSpc>
            <a:spcBef>
              <a:spcPct val="0"/>
            </a:spcBef>
            <a:spcAft>
              <a:spcPct val="35000"/>
            </a:spcAft>
            <a:buNone/>
          </a:pPr>
          <a:r>
            <a:rPr lang="en-US" sz="1600" kern="1200" dirty="0"/>
            <a:t>The Board Chair puts the agendas together for coalition meetings and leads the meetings. They are responsible for ensuring the coalition is making progress in their work. If the coalition has a coordinator, the Chair works closely with the coordinator on these tasks. The Chair is the primary representative for the coalition and is part of the Executive Committee.</a:t>
          </a:r>
        </a:p>
      </dsp:txBody>
      <dsp:txXfrm>
        <a:off x="9323" y="0"/>
        <a:ext cx="2310865" cy="4351338"/>
      </dsp:txXfrm>
    </dsp:sp>
    <dsp:sp modelId="{25E15C0E-D4BD-4936-A101-8E69CAD39584}">
      <dsp:nvSpPr>
        <dsp:cNvPr id="0" name=""/>
        <dsp:cNvSpPr/>
      </dsp:nvSpPr>
      <dsp:spPr>
        <a:xfrm>
          <a:off x="2355789" y="2054169"/>
          <a:ext cx="346629" cy="243000"/>
        </a:xfrm>
        <a:prstGeom prst="rightArrow">
          <a:avLst>
            <a:gd name="adj1" fmla="val 50000"/>
            <a:gd name="adj2" fmla="val 5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426A6-ED50-4A66-AA07-DDB4AC53C597}">
      <dsp:nvSpPr>
        <dsp:cNvPr id="0" name=""/>
        <dsp:cNvSpPr/>
      </dsp:nvSpPr>
      <dsp:spPr>
        <a:xfrm>
          <a:off x="2738019" y="0"/>
          <a:ext cx="2310865" cy="435133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b="1" kern="1200" dirty="0"/>
            <a:t>Co-Chair</a:t>
          </a:r>
        </a:p>
        <a:p>
          <a:pPr marL="0" lvl="0" indent="0" algn="ctr" defTabSz="1066800">
            <a:lnSpc>
              <a:spcPct val="90000"/>
            </a:lnSpc>
            <a:spcBef>
              <a:spcPct val="0"/>
            </a:spcBef>
            <a:spcAft>
              <a:spcPct val="35000"/>
            </a:spcAft>
            <a:buNone/>
          </a:pPr>
          <a:r>
            <a:rPr lang="en-US" sz="1600" kern="1200" dirty="0"/>
            <a:t>The Co-Chair fills in for the Chair in their absence and will generally become the next Chair once there is a change in leadership. The Co-Chair is part of the Executive Committee.</a:t>
          </a:r>
        </a:p>
      </dsp:txBody>
      <dsp:txXfrm>
        <a:off x="2738019" y="0"/>
        <a:ext cx="2310865" cy="4351338"/>
      </dsp:txXfrm>
    </dsp:sp>
    <dsp:sp modelId="{9702015F-5A43-40FE-AE08-5D931E8A193B}">
      <dsp:nvSpPr>
        <dsp:cNvPr id="0" name=""/>
        <dsp:cNvSpPr/>
      </dsp:nvSpPr>
      <dsp:spPr>
        <a:xfrm>
          <a:off x="5084485" y="2054169"/>
          <a:ext cx="346629" cy="243000"/>
        </a:xfrm>
        <a:prstGeom prst="rightArrow">
          <a:avLst>
            <a:gd name="adj1" fmla="val 50000"/>
            <a:gd name="adj2" fmla="val 5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FE8925-BDAF-4C0E-9CD2-90BFFDC008A1}">
      <dsp:nvSpPr>
        <dsp:cNvPr id="0" name=""/>
        <dsp:cNvSpPr/>
      </dsp:nvSpPr>
      <dsp:spPr>
        <a:xfrm>
          <a:off x="5466715" y="0"/>
          <a:ext cx="2310865" cy="435133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b="1" kern="1200" dirty="0"/>
            <a:t>Secretary</a:t>
          </a:r>
          <a:endParaRPr lang="en-US" sz="1600" b="1" kern="1200" dirty="0"/>
        </a:p>
        <a:p>
          <a:pPr marL="0" lvl="0" indent="0" algn="ctr" defTabSz="1066800">
            <a:lnSpc>
              <a:spcPct val="90000"/>
            </a:lnSpc>
            <a:spcBef>
              <a:spcPct val="0"/>
            </a:spcBef>
            <a:spcAft>
              <a:spcPct val="35000"/>
            </a:spcAft>
            <a:buNone/>
          </a:pPr>
          <a:r>
            <a:rPr lang="en-US" sz="1600" kern="1200" dirty="0"/>
            <a:t>The Secretary takes notes at full coalition meetings. They are responsible for posting the notes in the shared folder and sending them out to coalition members. The Secretary is part of the Executive Committee.</a:t>
          </a:r>
        </a:p>
      </dsp:txBody>
      <dsp:txXfrm>
        <a:off x="5466715" y="0"/>
        <a:ext cx="2310865" cy="4351338"/>
      </dsp:txXfrm>
    </dsp:sp>
    <dsp:sp modelId="{602069F1-EB4F-4DC5-A4AC-74B904540184}">
      <dsp:nvSpPr>
        <dsp:cNvPr id="0" name=""/>
        <dsp:cNvSpPr/>
      </dsp:nvSpPr>
      <dsp:spPr>
        <a:xfrm>
          <a:off x="7813180" y="2054169"/>
          <a:ext cx="346629" cy="243000"/>
        </a:xfrm>
        <a:prstGeom prst="rightArrow">
          <a:avLst>
            <a:gd name="adj1" fmla="val 50000"/>
            <a:gd name="adj2" fmla="val 5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C2EB8-4560-475E-A8F4-BE42BA9B73CD}">
      <dsp:nvSpPr>
        <dsp:cNvPr id="0" name=""/>
        <dsp:cNvSpPr/>
      </dsp:nvSpPr>
      <dsp:spPr>
        <a:xfrm>
          <a:off x="8195411" y="0"/>
          <a:ext cx="2310865" cy="435133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b="1" kern="1200" dirty="0"/>
            <a:t>Treasurer</a:t>
          </a:r>
          <a:endParaRPr lang="en-US" sz="1600" b="1" kern="1200" dirty="0"/>
        </a:p>
        <a:p>
          <a:pPr marL="0" lvl="0" indent="0" algn="ctr" defTabSz="1066800">
            <a:lnSpc>
              <a:spcPct val="90000"/>
            </a:lnSpc>
            <a:spcBef>
              <a:spcPct val="0"/>
            </a:spcBef>
            <a:spcAft>
              <a:spcPct val="35000"/>
            </a:spcAft>
            <a:buNone/>
          </a:pPr>
          <a:r>
            <a:rPr lang="en-US" sz="1600" kern="1200" dirty="0"/>
            <a:t>If the coalition has funding, you may also consider electing a Treasurer who can track spending and ensure spending is within the grant rules. If there is a Treasurer, they are part of the Executive Committee.</a:t>
          </a:r>
        </a:p>
      </dsp:txBody>
      <dsp:txXfrm>
        <a:off x="8195411" y="0"/>
        <a:ext cx="2310865" cy="4351338"/>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8D17F-B15C-4E3F-BAC6-8C1E01BB6195}"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18FE7-2E32-4CB4-AF18-974C078E5FAB}" type="slidenum">
              <a:rPr lang="en-US" smtClean="0"/>
              <a:t>‹#›</a:t>
            </a:fld>
            <a:endParaRPr lang="en-US"/>
          </a:p>
        </p:txBody>
      </p:sp>
    </p:spTree>
    <p:extLst>
      <p:ext uri="{BB962C8B-B14F-4D97-AF65-F5344CB8AC3E}">
        <p14:creationId xmlns:p14="http://schemas.microsoft.com/office/powerpoint/2010/main" val="316812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lco.org/globalassets/1-site-files/health/programs/community-groups/coalitions-lite/appendixateambuilding.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Review the </a:t>
            </a:r>
            <a:r>
              <a:rPr lang="en-US" sz="1800" u="sng" dirty="0">
                <a:solidFill>
                  <a:srgbClr val="6B9F25"/>
                </a:solidFill>
                <a:effectLst/>
                <a:latin typeface="Calibri" panose="020F0502020204030204" pitchFamily="34" charset="0"/>
                <a:ea typeface="Calibri" panose="020F0502020204030204" pitchFamily="34" charset="0"/>
                <a:cs typeface="Calibri" panose="020F0502020204030204" pitchFamily="34" charset="0"/>
                <a:hlinkClick r:id="rId3"/>
              </a:rPr>
              <a:t>Coalitions Team Building Opportunities</a:t>
            </a:r>
            <a:r>
              <a:rPr lang="en-US" sz="1800" dirty="0">
                <a:effectLst/>
                <a:latin typeface="Calibri" panose="020F0502020204030204" pitchFamily="34" charset="0"/>
                <a:ea typeface="Calibri" panose="020F0502020204030204" pitchFamily="34" charset="0"/>
                <a:cs typeface="Calibri" panose="020F0502020204030204" pitchFamily="34" charset="0"/>
              </a:rPr>
              <a:t> sheet for check-in ideas.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Before the meeting, write the check-in question on the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818FE7-2E32-4CB4-AF18-974C078E5FAB}" type="slidenum">
              <a:rPr lang="en-US" smtClean="0"/>
              <a:t>3</a:t>
            </a:fld>
            <a:endParaRPr lang="en-US"/>
          </a:p>
        </p:txBody>
      </p:sp>
    </p:spTree>
    <p:extLst>
      <p:ext uri="{BB962C8B-B14F-4D97-AF65-F5344CB8AC3E}">
        <p14:creationId xmlns:p14="http://schemas.microsoft.com/office/powerpoint/2010/main" val="1647743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13</a:t>
            </a:fld>
            <a:endParaRPr lang="en-US" dirty="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5801" y="4387135"/>
            <a:ext cx="5486400" cy="9374902"/>
          </a:xfrm>
          <a:noFill/>
          <a:ln/>
        </p:spPr>
        <p:txBody>
          <a:bodyPr/>
          <a:lstStyle/>
          <a:p>
            <a:r>
              <a:rPr lang="en-US" b="1" u="sng" dirty="0">
                <a:latin typeface="Arial" pitchFamily="34" charset="0"/>
                <a:cs typeface="Arial" pitchFamily="34" charset="0"/>
              </a:rPr>
              <a:t>SAY:</a:t>
            </a:r>
            <a:r>
              <a:rPr lang="en-US" b="1" dirty="0">
                <a:latin typeface="Arial" pitchFamily="34" charset="0"/>
                <a:cs typeface="Arial" pitchFamily="34" charset="0"/>
              </a:rPr>
              <a:t> </a:t>
            </a:r>
            <a:r>
              <a:rPr lang="en-US" dirty="0"/>
              <a:t>Public health problems are diverse and can include infectious diseases, chronic diseases, emergencies, injuries, environmental health problems, as well as other health threats.</a:t>
            </a:r>
            <a:br>
              <a:rPr lang="en-US" dirty="0"/>
            </a:br>
            <a:endParaRPr lang="en-US" dirty="0"/>
          </a:p>
          <a:p>
            <a:pPr rtl="0"/>
            <a:r>
              <a:rPr lang="en-US" dirty="0"/>
              <a:t>Regardless of the topic, we take the same approach to a public health problem by following four general steps.</a:t>
            </a:r>
          </a:p>
          <a:p>
            <a:pPr rtl="0"/>
            <a:br>
              <a:rPr lang="en-US" dirty="0"/>
            </a:br>
            <a:r>
              <a:rPr lang="en-US" dirty="0"/>
              <a:t>First, we ask “What is the problem?” In public health, we identify the problem by looking at data and talking to people about behaviors occurring in our community.</a:t>
            </a:r>
          </a:p>
          <a:p>
            <a:pPr rtl="0"/>
            <a:endParaRPr lang="en-US" dirty="0"/>
          </a:p>
          <a:p>
            <a:pPr rtl="0"/>
            <a:r>
              <a:rPr lang="en-US" dirty="0"/>
              <a:t>After we’ve identified the problem, the next question is, “What is the cause of the problem?” For example, are there factors that might make certain populations more susceptible to disease, such as something in the environment or certain behaviors that people are practicing?</a:t>
            </a:r>
          </a:p>
          <a:p>
            <a:pPr rtl="0"/>
            <a:endParaRPr lang="en-US" dirty="0"/>
          </a:p>
          <a:p>
            <a:pPr rtl="0"/>
            <a:r>
              <a:rPr lang="en-US" dirty="0"/>
              <a:t>Once we’ve identified the risk factors related to the problem, we ask, “What intervention works to address the problem?” We look at what has worked in the past in addressing this same problem and if a proposed intervention makes sense for our community. </a:t>
            </a:r>
          </a:p>
          <a:p>
            <a:pPr rtl="0"/>
            <a:br>
              <a:rPr lang="en-US" dirty="0"/>
            </a:br>
            <a:r>
              <a:rPr lang="en-US" dirty="0"/>
              <a:t>In the last step, we ask, “How can we implement the intervention given the resources we have and what we know about the affected population?”</a:t>
            </a:r>
          </a:p>
          <a:p>
            <a:pPr rtl="0"/>
            <a:endParaRPr lang="en-US" dirty="0"/>
          </a:p>
          <a:p>
            <a:pPr rtl="0"/>
            <a:r>
              <a:rPr lang="en-US" b="1" i="1" dirty="0"/>
              <a:t>The process that evidence-based coalitions use comes directly from this public health approach!</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4726701"/>
          </a:xfrm>
        </p:spPr>
        <p:txBody>
          <a:bodyPr/>
          <a:lstStyle/>
          <a:p>
            <a:pPr defTabSz="902239">
              <a:defRPr/>
            </a:pPr>
            <a:r>
              <a:rPr lang="en-US" b="1" u="sng" dirty="0"/>
              <a:t>SAY:</a:t>
            </a:r>
            <a:r>
              <a:rPr lang="en-US" b="1" dirty="0"/>
              <a:t> </a:t>
            </a:r>
            <a:r>
              <a:rPr lang="en-US" b="0" baseline="0" dirty="0"/>
              <a:t>Public health requires a lot of stakeholders! </a:t>
            </a:r>
            <a:r>
              <a:rPr lang="en-US" b="0" i="0" baseline="0" dirty="0"/>
              <a:t>Because public health touches on all aspects of our lives – from housing to transportation to our jobs and families.</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14</a:t>
            </a:fld>
            <a:endParaRPr lang="en-US" dirty="0"/>
          </a:p>
        </p:txBody>
      </p:sp>
    </p:spTree>
    <p:extLst>
      <p:ext uri="{BB962C8B-B14F-4D97-AF65-F5344CB8AC3E}">
        <p14:creationId xmlns:p14="http://schemas.microsoft.com/office/powerpoint/2010/main" val="138909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6098299"/>
          </a:xfrm>
        </p:spPr>
        <p:txBody>
          <a:bodyPr/>
          <a:lstStyle/>
          <a:p>
            <a:pPr defTabSz="902239">
              <a:defRPr/>
            </a:pPr>
            <a:r>
              <a:rPr lang="en-US" b="1" u="sng" baseline="0" dirty="0"/>
              <a:t>SAY:</a:t>
            </a:r>
            <a:r>
              <a:rPr lang="en-US" b="1" baseline="0" dirty="0"/>
              <a:t> </a:t>
            </a:r>
            <a:r>
              <a:rPr lang="en-US" dirty="0"/>
              <a:t>This chart is an estimate of how these four major determinants influence health at the population level.</a:t>
            </a:r>
          </a:p>
          <a:p>
            <a:pPr rtl="0"/>
            <a:endParaRPr lang="en-US" dirty="0"/>
          </a:p>
          <a:p>
            <a:pPr rtl="0"/>
            <a:r>
              <a:rPr lang="en-US" dirty="0"/>
              <a:t>Notice the green portion of the chart that represents medical care. We spend trillions of dollars on health care, yet it only determines about 25% of our health. The remaining 75% of what determines our health as a population includes the social environment in which we live, plus our health behaviors and to a lesser extent, our genes and biology.</a:t>
            </a:r>
          </a:p>
          <a:p>
            <a:pPr rtl="0"/>
            <a:endParaRPr lang="en-US" dirty="0"/>
          </a:p>
          <a:p>
            <a:pPr rtl="0"/>
            <a:r>
              <a:rPr lang="en-US" b="1" i="0" dirty="0"/>
              <a:t>Community coalitions mostly operate in purple and red realms. So, we have a lot of opportunity to impact public health!</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15</a:t>
            </a:fld>
            <a:endParaRPr lang="en-US" dirty="0"/>
          </a:p>
        </p:txBody>
      </p:sp>
    </p:spTree>
    <p:extLst>
      <p:ext uri="{BB962C8B-B14F-4D97-AF65-F5344CB8AC3E}">
        <p14:creationId xmlns:p14="http://schemas.microsoft.com/office/powerpoint/2010/main" val="325835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a:spcAft>
                <a:spcPts val="588"/>
              </a:spcAft>
            </a:pPr>
            <a:r>
              <a:rPr lang="en-US" b="1" u="sng" dirty="0">
                <a:solidFill>
                  <a:srgbClr val="000000"/>
                </a:solidFill>
                <a:latin typeface="Arial" pitchFamily="34" charset="0"/>
                <a:cs typeface="Arial" pitchFamily="34" charset="0"/>
              </a:rPr>
              <a:t>SAY: </a:t>
            </a:r>
            <a:r>
              <a:rPr lang="en-US" b="0" dirty="0">
                <a:solidFill>
                  <a:srgbClr val="000000"/>
                </a:solidFill>
                <a:latin typeface="Arial" pitchFamily="34" charset="0"/>
                <a:cs typeface="Arial" pitchFamily="34" charset="0"/>
              </a:rPr>
              <a:t>Let’s review what we have learned about public health</a:t>
            </a:r>
            <a:r>
              <a:rPr lang="en-US" b="0" baseline="0" dirty="0">
                <a:solidFill>
                  <a:srgbClr val="000000"/>
                </a:solidFill>
                <a:latin typeface="Arial" pitchFamily="34" charset="0"/>
                <a:cs typeface="Arial" pitchFamily="34" charset="0"/>
              </a:rPr>
              <a:t> so far through a few knowledge check exercises. Who knows the answer to this question?</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answer.&gt; The correct answer is A, </a:t>
            </a:r>
            <a:r>
              <a:rPr lang="en-US" b="0" baseline="0" dirty="0">
                <a:solidFill>
                  <a:srgbClr val="000000"/>
                </a:solidFill>
                <a:latin typeface="Arial" pitchFamily="34" charset="0"/>
                <a:cs typeface="Arial" pitchFamily="34" charset="0"/>
              </a:rPr>
              <a:t>groups of people.</a:t>
            </a:r>
          </a:p>
        </p:txBody>
      </p:sp>
      <p:sp>
        <p:nvSpPr>
          <p:cNvPr id="4" name="Slide Number Placeholder 3"/>
          <p:cNvSpPr>
            <a:spLocks noGrp="1"/>
          </p:cNvSpPr>
          <p:nvPr>
            <p:ph type="sldNum" sz="quarter" idx="10"/>
          </p:nvPr>
        </p:nvSpPr>
        <p:spPr/>
        <p:txBody>
          <a:bodyPr/>
          <a:lstStyle/>
          <a:p>
            <a:fld id="{153BCB96-7EEC-4C1C-92AC-A1AF7B1B30F2}" type="slidenum">
              <a:rPr lang="en-US" smtClean="0"/>
              <a:t>16</a:t>
            </a:fld>
            <a:endParaRPr lang="en-US" dirty="0"/>
          </a:p>
        </p:txBody>
      </p:sp>
      <p:sp>
        <p:nvSpPr>
          <p:cNvPr id="5" name="Date Placeholder 4"/>
          <p:cNvSpPr>
            <a:spLocks noGrp="1"/>
          </p:cNvSpPr>
          <p:nvPr>
            <p:ph type="dt" idx="11"/>
          </p:nvPr>
        </p:nvSpPr>
        <p:spPr/>
        <p:txBody>
          <a:bodyPr/>
          <a:lstStyle/>
          <a:p>
            <a:fld id="{3A9A61C8-30E9-4792-9BE3-A3C3DAE19011}" type="datetime1">
              <a:rPr lang="en-US" smtClean="0"/>
              <a:t>1/3/2024</a:t>
            </a:fld>
            <a:endParaRPr lang="en-US" dirty="0"/>
          </a:p>
        </p:txBody>
      </p:sp>
    </p:spTree>
    <p:extLst>
      <p:ext uri="{BB962C8B-B14F-4D97-AF65-F5344CB8AC3E}">
        <p14:creationId xmlns:p14="http://schemas.microsoft.com/office/powerpoint/2010/main" val="4145995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a:spcAft>
                <a:spcPts val="588"/>
              </a:spcAft>
            </a:pPr>
            <a:r>
              <a:rPr lang="en-US" b="1" u="sng" dirty="0">
                <a:solidFill>
                  <a:srgbClr val="000000"/>
                </a:solidFill>
                <a:latin typeface="Arial" pitchFamily="34" charset="0"/>
                <a:cs typeface="Arial" pitchFamily="34" charset="0"/>
              </a:rPr>
              <a:t>SAY: </a:t>
            </a:r>
            <a:r>
              <a:rPr lang="en-US" b="0" dirty="0">
                <a:solidFill>
                  <a:srgbClr val="000000"/>
                </a:solidFill>
                <a:latin typeface="Arial" pitchFamily="34" charset="0"/>
                <a:cs typeface="Arial" pitchFamily="34" charset="0"/>
              </a:rPr>
              <a:t>Who can guess this answer?</a:t>
            </a:r>
          </a:p>
          <a:p>
            <a:pPr>
              <a:spcAft>
                <a:spcPts val="588"/>
              </a:spcAft>
            </a:pPr>
            <a:endParaRPr lang="en-US" b="1" dirty="0">
              <a:solidFill>
                <a:srgbClr val="000000"/>
              </a:solidFill>
              <a:latin typeface="Arial" pitchFamily="34" charset="0"/>
              <a:cs typeface="Arial" pitchFamily="34" charset="0"/>
            </a:endParaRP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 to appear.&gt; The correct answer is A, </a:t>
            </a:r>
            <a:r>
              <a:rPr lang="en-US" b="0" baseline="0" dirty="0">
                <a:solidFill>
                  <a:srgbClr val="000000"/>
                </a:solidFill>
                <a:latin typeface="Arial" pitchFamily="34" charset="0"/>
                <a:cs typeface="Arial" pitchFamily="34" charset="0"/>
              </a:rPr>
              <a:t>methodical.</a:t>
            </a:r>
          </a:p>
        </p:txBody>
      </p:sp>
      <p:sp>
        <p:nvSpPr>
          <p:cNvPr id="4" name="Slide Number Placeholder 3"/>
          <p:cNvSpPr>
            <a:spLocks noGrp="1"/>
          </p:cNvSpPr>
          <p:nvPr>
            <p:ph type="sldNum" sz="quarter" idx="10"/>
          </p:nvPr>
        </p:nvSpPr>
        <p:spPr/>
        <p:txBody>
          <a:bodyPr/>
          <a:lstStyle/>
          <a:p>
            <a:fld id="{153BCB96-7EEC-4C1C-92AC-A1AF7B1B30F2}" type="slidenum">
              <a:rPr lang="en-US" smtClean="0"/>
              <a:t>17</a:t>
            </a:fld>
            <a:endParaRPr lang="en-US" dirty="0"/>
          </a:p>
        </p:txBody>
      </p:sp>
      <p:sp>
        <p:nvSpPr>
          <p:cNvPr id="5" name="Date Placeholder 4"/>
          <p:cNvSpPr>
            <a:spLocks noGrp="1"/>
          </p:cNvSpPr>
          <p:nvPr>
            <p:ph type="dt" idx="11"/>
          </p:nvPr>
        </p:nvSpPr>
        <p:spPr/>
        <p:txBody>
          <a:bodyPr/>
          <a:lstStyle/>
          <a:p>
            <a:fld id="{3A9A61C8-30E9-4792-9BE3-A3C3DAE19011}" type="datetime1">
              <a:rPr lang="en-US" smtClean="0"/>
              <a:t>1/3/2024</a:t>
            </a:fld>
            <a:endParaRPr lang="en-US" dirty="0"/>
          </a:p>
        </p:txBody>
      </p:sp>
    </p:spTree>
    <p:extLst>
      <p:ext uri="{BB962C8B-B14F-4D97-AF65-F5344CB8AC3E}">
        <p14:creationId xmlns:p14="http://schemas.microsoft.com/office/powerpoint/2010/main" val="4116423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a:spcAft>
                <a:spcPts val="588"/>
              </a:spcAft>
            </a:pPr>
            <a:r>
              <a:rPr lang="en-US" b="1" u="sng" dirty="0">
                <a:solidFill>
                  <a:srgbClr val="000000"/>
                </a:solidFill>
                <a:latin typeface="Arial" pitchFamily="34" charset="0"/>
                <a:cs typeface="Arial" pitchFamily="34" charset="0"/>
              </a:rPr>
              <a:t>SAY: </a:t>
            </a:r>
            <a:r>
              <a:rPr lang="en-US" b="0" dirty="0">
                <a:solidFill>
                  <a:srgbClr val="000000"/>
                </a:solidFill>
                <a:latin typeface="Arial" pitchFamily="34" charset="0"/>
                <a:cs typeface="Arial" pitchFamily="34" charset="0"/>
              </a:rPr>
              <a:t>How about this question?</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 to appear.&gt; The correct answer is B, many stakeholders.</a:t>
            </a:r>
            <a:endParaRPr lang="en-US" b="0" baseline="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t>18</a:t>
            </a:fld>
            <a:endParaRPr lang="en-US" dirty="0"/>
          </a:p>
        </p:txBody>
      </p:sp>
      <p:sp>
        <p:nvSpPr>
          <p:cNvPr id="5" name="Date Placeholder 4"/>
          <p:cNvSpPr>
            <a:spLocks noGrp="1"/>
          </p:cNvSpPr>
          <p:nvPr>
            <p:ph type="dt" idx="11"/>
          </p:nvPr>
        </p:nvSpPr>
        <p:spPr/>
        <p:txBody>
          <a:bodyPr/>
          <a:lstStyle/>
          <a:p>
            <a:fld id="{3A9A61C8-30E9-4792-9BE3-A3C3DAE19011}" type="datetime1">
              <a:rPr lang="en-US" smtClean="0"/>
              <a:t>1/3/2024</a:t>
            </a:fld>
            <a:endParaRPr lang="en-US" dirty="0"/>
          </a:p>
        </p:txBody>
      </p:sp>
    </p:spTree>
    <p:extLst>
      <p:ext uri="{BB962C8B-B14F-4D97-AF65-F5344CB8AC3E}">
        <p14:creationId xmlns:p14="http://schemas.microsoft.com/office/powerpoint/2010/main" val="146020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SAY:</a:t>
            </a:r>
            <a:r>
              <a:rPr lang="en-US" dirty="0"/>
              <a:t> Do you recognize any of these concepts from the slides we just reviewed on public health?</a:t>
            </a:r>
          </a:p>
          <a:p>
            <a:endParaRPr lang="en-US" dirty="0"/>
          </a:p>
          <a:p>
            <a:r>
              <a:rPr lang="en-US" dirty="0"/>
              <a:t>Prevention Science uses the public health model to address specific community issues around substance use, mental health, violence, teen pregnancy, and other behaviors.</a:t>
            </a:r>
          </a:p>
        </p:txBody>
      </p:sp>
      <p:sp>
        <p:nvSpPr>
          <p:cNvPr id="4" name="Slide Number Placeholder 3"/>
          <p:cNvSpPr>
            <a:spLocks noGrp="1"/>
          </p:cNvSpPr>
          <p:nvPr>
            <p:ph type="sldNum" sz="quarter" idx="5"/>
          </p:nvPr>
        </p:nvSpPr>
        <p:spPr/>
        <p:txBody>
          <a:bodyPr/>
          <a:lstStyle/>
          <a:p>
            <a:fld id="{C1818FE7-2E32-4CB4-AF18-974C078E5FAB}" type="slidenum">
              <a:rPr lang="en-US" smtClean="0"/>
              <a:t>19</a:t>
            </a:fld>
            <a:endParaRPr lang="en-US"/>
          </a:p>
        </p:txBody>
      </p:sp>
    </p:spTree>
    <p:extLst>
      <p:ext uri="{BB962C8B-B14F-4D97-AF65-F5344CB8AC3E}">
        <p14:creationId xmlns:p14="http://schemas.microsoft.com/office/powerpoint/2010/main" val="373056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sng" dirty="0">
                <a:solidFill>
                  <a:srgbClr val="1B1B1B"/>
                </a:solidFill>
                <a:effectLst/>
                <a:latin typeface="Roboto" panose="02000000000000000000" pitchFamily="2" charset="0"/>
              </a:rPr>
              <a:t>SAY: </a:t>
            </a:r>
            <a:r>
              <a:rPr lang="en-US" b="0" i="0" dirty="0">
                <a:solidFill>
                  <a:srgbClr val="1B1B1B"/>
                </a:solidFill>
                <a:effectLst/>
                <a:latin typeface="Roboto" panose="02000000000000000000" pitchFamily="2" charset="0"/>
              </a:rPr>
              <a:t>There are many evidence-based or research-based coalition frameworks. They are all a bit different, but they all follow the public health model!</a:t>
            </a:r>
          </a:p>
          <a:p>
            <a:pPr algn="l"/>
            <a:endParaRPr lang="en-US" b="0" i="0" dirty="0">
              <a:solidFill>
                <a:srgbClr val="1B1B1B"/>
              </a:solidFill>
              <a:effectLst/>
              <a:latin typeface="Roboto" panose="02000000000000000000" pitchFamily="2" charset="0"/>
            </a:endParaRPr>
          </a:p>
          <a:p>
            <a:pPr algn="l"/>
            <a:r>
              <a:rPr lang="en-US" b="1" i="0" dirty="0">
                <a:solidFill>
                  <a:srgbClr val="1B1B1B"/>
                </a:solidFill>
                <a:effectLst/>
                <a:latin typeface="Roboto" panose="02000000000000000000" pitchFamily="2" charset="0"/>
              </a:rPr>
              <a:t>Following an evidence-based framework allows your coalition to use best practices that get results without re-creating the wheel.</a:t>
            </a:r>
          </a:p>
          <a:p>
            <a:pPr algn="l"/>
            <a:endParaRPr lang="en-US" b="0" i="1" dirty="0">
              <a:solidFill>
                <a:srgbClr val="1B1B1B"/>
              </a:solidFill>
              <a:effectLst/>
              <a:latin typeface="Roboto" panose="02000000000000000000" pitchFamily="2" charset="0"/>
            </a:endParaRPr>
          </a:p>
          <a:p>
            <a:pPr algn="l"/>
            <a:endParaRPr lang="en-US" b="1" i="0" dirty="0">
              <a:solidFill>
                <a:srgbClr val="1B1B1B"/>
              </a:solidFill>
              <a:effectLst/>
              <a:latin typeface="Roboto" panose="02000000000000000000" pitchFamily="2" charset="0"/>
            </a:endParaRPr>
          </a:p>
          <a:p>
            <a:pPr algn="l"/>
            <a:r>
              <a:rPr lang="en-US" b="1" i="0" dirty="0">
                <a:solidFill>
                  <a:srgbClr val="1B1B1B"/>
                </a:solidFill>
                <a:effectLst/>
                <a:latin typeface="Roboto" panose="02000000000000000000" pitchFamily="2" charset="0"/>
              </a:rPr>
              <a:t>~~</a:t>
            </a:r>
          </a:p>
          <a:p>
            <a:pPr algn="l"/>
            <a:r>
              <a:rPr lang="en-US" b="0" i="0" dirty="0">
                <a:solidFill>
                  <a:srgbClr val="1B1B1B"/>
                </a:solidFill>
                <a:effectLst/>
                <a:latin typeface="Roboto" panose="02000000000000000000" pitchFamily="2" charset="0"/>
              </a:rPr>
              <a:t>CTC research: In a 24-community study in which sites were randomly assigned to treatment and controls, CTC reduced the initiation of alcohol use, cigarette smoking, delinquency, and violence through the end of high school. Youth exposed to CTC from Grades 5 through 9 were significantly more likely to abstain from substance use and delinquency through Grade 12, even though few were exposed to evidence-based prevention programs after Grade 9.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698DB-0627-44BD-A760-95809ED257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207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21</a:t>
            </a:fld>
            <a:endParaRPr lang="en-US"/>
          </a:p>
        </p:txBody>
      </p:sp>
    </p:spTree>
    <p:extLst>
      <p:ext uri="{BB962C8B-B14F-4D97-AF65-F5344CB8AC3E}">
        <p14:creationId xmlns:p14="http://schemas.microsoft.com/office/powerpoint/2010/main" val="1424836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22</a:t>
            </a:fld>
            <a:endParaRPr lang="en-US"/>
          </a:p>
        </p:txBody>
      </p:sp>
    </p:spTree>
    <p:extLst>
      <p:ext uri="{BB962C8B-B14F-4D97-AF65-F5344CB8AC3E}">
        <p14:creationId xmlns:p14="http://schemas.microsoft.com/office/powerpoint/2010/main" val="153797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 typeface="+mj-lt"/>
              <a:buNone/>
              <a:tabLst/>
            </a:pPr>
            <a:r>
              <a:rPr kumimoji="0" lang="en-US" altLang="en-US" sz="1800" b="1" i="0" u="sng"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SAY: </a:t>
            </a:r>
          </a:p>
          <a:p>
            <a:pPr marL="0" marR="0" lvl="0" indent="0" algn="l" defTabSz="914400" rtl="0" eaLnBrk="0" fontAlgn="base" latinLnBrk="0" hangingPunct="0">
              <a:lnSpc>
                <a:spcPct val="100000"/>
              </a:lnSpc>
              <a:spcBef>
                <a:spcPct val="0"/>
              </a:spcBef>
              <a:spcAft>
                <a:spcPct val="0"/>
              </a:spcAft>
              <a:buClrTx/>
              <a:buSzTx/>
              <a:buFont typeface="+mj-lt"/>
              <a:buNone/>
              <a:tabLst/>
              <a:defRPr/>
            </a:pPr>
            <a:r>
              <a:rPr kumimoji="0" lang="en-US" altLang="en-US" sz="18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Who can take notes today? We’ll want to be sure we’re capturing key discussion points, decisions made, assignments, and action steps in the meeting notes.</a:t>
            </a:r>
          </a:p>
          <a:p>
            <a:pPr marL="0" marR="0" lvl="0" indent="0" algn="l" defTabSz="914400" rtl="0" eaLnBrk="0" fontAlgn="base" latinLnBrk="0" hangingPunct="0">
              <a:lnSpc>
                <a:spcPct val="100000"/>
              </a:lnSpc>
              <a:spcBef>
                <a:spcPct val="0"/>
              </a:spcBef>
              <a:spcAft>
                <a:spcPct val="0"/>
              </a:spcAft>
              <a:buClrTx/>
              <a:buSzTx/>
              <a:buFont typeface="+mj-lt"/>
              <a:buNone/>
              <a:tabLst/>
            </a:pPr>
            <a:endParaRPr kumimoji="0" lang="en-US" altLang="en-US" sz="18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 typeface="+mj-lt"/>
              <a:buNone/>
              <a:tabLst/>
              <a:defRPr/>
            </a:pPr>
            <a:r>
              <a:rPr kumimoji="0" lang="en-US" altLang="en-US" sz="18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Who can make sure we stay on time? The timekeeper should be comfortable keeping the group on schedule.</a:t>
            </a:r>
            <a:endParaRPr kumimoji="0" lang="en-US" altLang="en-US" sz="105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5"/>
          </p:nvPr>
        </p:nvSpPr>
        <p:spPr/>
        <p:txBody>
          <a:bodyPr/>
          <a:lstStyle/>
          <a:p>
            <a:fld id="{C1818FE7-2E32-4CB4-AF18-974C078E5FAB}" type="slidenum">
              <a:rPr lang="en-US" smtClean="0"/>
              <a:t>5</a:t>
            </a:fld>
            <a:endParaRPr lang="en-US"/>
          </a:p>
        </p:txBody>
      </p:sp>
    </p:spTree>
    <p:extLst>
      <p:ext uri="{BB962C8B-B14F-4D97-AF65-F5344CB8AC3E}">
        <p14:creationId xmlns:p14="http://schemas.microsoft.com/office/powerpoint/2010/main" val="4220622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NOTE FOR FACILITATOR</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If nobody is nominated, let the room be silent for a full minute. It may feel awkward, but somebody may speak up in the silence.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If nobody volunteers after the silence, you can ask if someone would be willing to fill the role temporarily. </a:t>
            </a:r>
          </a:p>
          <a:p>
            <a:pPr marL="285750" indent="-285750"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Hand everyone a slip of paper and have them write their votes on the paper, then hand the paper in. Count the votes during the break. (If you prefer a different voting method, that’s fine, too.)</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If you only have one candidate for each position, you can vote “all in favor” with a show of hands.</a:t>
            </a:r>
          </a:p>
        </p:txBody>
      </p:sp>
      <p:sp>
        <p:nvSpPr>
          <p:cNvPr id="4" name="Slide Number Placeholder 3"/>
          <p:cNvSpPr>
            <a:spLocks noGrp="1"/>
          </p:cNvSpPr>
          <p:nvPr>
            <p:ph type="sldNum" sz="quarter" idx="5"/>
          </p:nvPr>
        </p:nvSpPr>
        <p:spPr/>
        <p:txBody>
          <a:bodyPr/>
          <a:lstStyle/>
          <a:p>
            <a:fld id="{C1818FE7-2E32-4CB4-AF18-974C078E5FAB}" type="slidenum">
              <a:rPr lang="en-US" smtClean="0"/>
              <a:t>24</a:t>
            </a:fld>
            <a:endParaRPr lang="en-US"/>
          </a:p>
        </p:txBody>
      </p:sp>
    </p:spTree>
    <p:extLst>
      <p:ext uri="{BB962C8B-B14F-4D97-AF65-F5344CB8AC3E}">
        <p14:creationId xmlns:p14="http://schemas.microsoft.com/office/powerpoint/2010/main" val="3549231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NOTE FOR FACILITATOR</a:t>
            </a:r>
          </a:p>
          <a:p>
            <a:pPr marL="171450" indent="-171450">
              <a:buFont typeface="Arial" panose="020B0604020202020204" pitchFamily="34" charset="0"/>
              <a:buChar char="•"/>
            </a:pPr>
            <a:r>
              <a:rPr lang="en-US" dirty="0"/>
              <a:t>Count the votes during the break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Once you come back from the break, announce the winners.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Calibri" panose="020F0502020204030204" pitchFamily="34" charset="0"/>
              </a:rPr>
              <a:t>Thank all nominees and congratulate your new coalition leadership.</a:t>
            </a:r>
          </a:p>
        </p:txBody>
      </p:sp>
      <p:sp>
        <p:nvSpPr>
          <p:cNvPr id="4" name="Slide Number Placeholder 3"/>
          <p:cNvSpPr>
            <a:spLocks noGrp="1"/>
          </p:cNvSpPr>
          <p:nvPr>
            <p:ph type="sldNum" sz="quarter" idx="5"/>
          </p:nvPr>
        </p:nvSpPr>
        <p:spPr/>
        <p:txBody>
          <a:bodyPr/>
          <a:lstStyle/>
          <a:p>
            <a:fld id="{C1818FE7-2E32-4CB4-AF18-974C078E5FAB}" type="slidenum">
              <a:rPr lang="en-US" smtClean="0"/>
              <a:t>25</a:t>
            </a:fld>
            <a:endParaRPr lang="en-US"/>
          </a:p>
        </p:txBody>
      </p:sp>
    </p:spTree>
    <p:extLst>
      <p:ext uri="{BB962C8B-B14F-4D97-AF65-F5344CB8AC3E}">
        <p14:creationId xmlns:p14="http://schemas.microsoft.com/office/powerpoint/2010/main" val="112172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26</a:t>
            </a:fld>
            <a:endParaRPr lang="en-US"/>
          </a:p>
        </p:txBody>
      </p:sp>
    </p:spTree>
    <p:extLst>
      <p:ext uri="{BB962C8B-B14F-4D97-AF65-F5344CB8AC3E}">
        <p14:creationId xmlns:p14="http://schemas.microsoft.com/office/powerpoint/2010/main" val="109170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000000"/>
                </a:solidFill>
                <a:effectLst/>
                <a:latin typeface="WordVisi_MSFontService"/>
              </a:rPr>
              <a:t>NOTE TO FACILITATOR</a:t>
            </a:r>
          </a:p>
          <a:p>
            <a:pPr marL="171450" indent="-171450">
              <a:buFont typeface="Arial" panose="020B0604020202020204" pitchFamily="34" charset="0"/>
              <a:buChar char="•"/>
            </a:pPr>
            <a:r>
              <a:rPr lang="en-US" b="0" i="0" dirty="0">
                <a:solidFill>
                  <a:srgbClr val="000000"/>
                </a:solidFill>
                <a:effectLst/>
                <a:latin typeface="WordVisi_MSFontService"/>
              </a:rPr>
              <a:t>Write people’s name ideas on a flip chart or whiteboard</a:t>
            </a:r>
          </a:p>
          <a:p>
            <a:pPr marL="285750" indent="-285750">
              <a:buFont typeface="Arial" panose="020B0604020202020204" pitchFamily="34" charset="0"/>
              <a:buChar char="•"/>
            </a:pPr>
            <a:r>
              <a:rPr lang="en-US" sz="1800" b="0" i="0" dirty="0">
                <a:solidFill>
                  <a:srgbClr val="000000"/>
                </a:solidFill>
                <a:effectLst/>
                <a:latin typeface="Calibri" panose="020F0502020204030204" pitchFamily="34" charset="0"/>
              </a:rPr>
              <a:t>If you want to have some fun, try using a free AI chat bot for ideas. Type in “What is a good name for a community coalition that focuses on health / prevention / youth [etc.] in the town of [TOWN NAME]?” </a:t>
            </a:r>
          </a:p>
          <a:p>
            <a:pPr marL="285750" indent="-285750">
              <a:buFont typeface="Arial" panose="020B0604020202020204" pitchFamily="34" charset="0"/>
              <a:buChar char="•"/>
            </a:pPr>
            <a:r>
              <a:rPr lang="en-US" sz="1800" b="0" i="0" dirty="0">
                <a:solidFill>
                  <a:srgbClr val="000000"/>
                </a:solidFill>
                <a:effectLst/>
                <a:latin typeface="Calibri" panose="020F0502020204030204" pitchFamily="34" charset="0"/>
              </a:rPr>
              <a:t>It is perfectly acceptable to call yourselves the [TOWN/CITY] Community Coalition! </a:t>
            </a:r>
          </a:p>
          <a:p>
            <a:pPr marL="171450" indent="-171450">
              <a:buFont typeface="Arial" panose="020B0604020202020204" pitchFamily="34" charset="0"/>
              <a:buChar char="•"/>
            </a:pPr>
            <a:endParaRPr lang="en-US" dirty="0"/>
          </a:p>
          <a:p>
            <a:pPr marL="285750" indent="-285750" algn="l" rtl="0" fontAlgn="base">
              <a:buFont typeface="Arial" panose="020B0604020202020204" pitchFamily="34" charset="0"/>
              <a:buChar char="•"/>
            </a:pPr>
            <a:r>
              <a:rPr lang="en-US" sz="1800" b="0" i="0" dirty="0">
                <a:solidFill>
                  <a:srgbClr val="9F2936"/>
                </a:solidFill>
                <a:effectLst/>
                <a:latin typeface="Calibri" panose="020F0502020204030204" pitchFamily="34" charset="0"/>
              </a:rPr>
              <a:t>Vote with a raise of hands</a:t>
            </a:r>
          </a:p>
          <a:p>
            <a:pPr marL="285750" indent="-285750" algn="l" rtl="0" fontAlgn="base">
              <a:buFont typeface="Arial" panose="020B0604020202020204" pitchFamily="34" charset="0"/>
              <a:buChar char="•"/>
            </a:pPr>
            <a:r>
              <a:rPr lang="en-US" sz="1800" b="0" i="0" dirty="0">
                <a:solidFill>
                  <a:srgbClr val="9F2936"/>
                </a:solidFill>
                <a:effectLst/>
                <a:latin typeface="Calibri" panose="020F0502020204030204" pitchFamily="34" charset="0"/>
              </a:rPr>
              <a:t>If you have a tie, vote again to break the tie</a:t>
            </a:r>
            <a:endParaRPr lang="en-US" sz="18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dirty="0">
                <a:solidFill>
                  <a:srgbClr val="9F2936"/>
                </a:solidFill>
                <a:effectLst/>
                <a:latin typeface="Calibri" panose="020F0502020204030204" pitchFamily="34" charset="0"/>
              </a:rPr>
              <a:t>Once you have a winner, ask if everyone can live with that name.  </a:t>
            </a:r>
            <a:endParaRPr lang="en-US" sz="1800" b="0" i="0" dirty="0">
              <a:solidFill>
                <a:srgbClr val="000000"/>
              </a:solidFill>
              <a:effectLst/>
              <a:latin typeface="Calibri" panose="020F0502020204030204" pitchFamily="34" charset="0"/>
            </a:endParaRP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27</a:t>
            </a:fld>
            <a:endParaRPr lang="en-US"/>
          </a:p>
        </p:txBody>
      </p:sp>
    </p:spTree>
    <p:extLst>
      <p:ext uri="{BB962C8B-B14F-4D97-AF65-F5344CB8AC3E}">
        <p14:creationId xmlns:p14="http://schemas.microsoft.com/office/powerpoint/2010/main" val="3094016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28</a:t>
            </a:fld>
            <a:endParaRPr lang="en-US"/>
          </a:p>
        </p:txBody>
      </p:sp>
    </p:spTree>
    <p:extLst>
      <p:ext uri="{BB962C8B-B14F-4D97-AF65-F5344CB8AC3E}">
        <p14:creationId xmlns:p14="http://schemas.microsoft.com/office/powerpoint/2010/main" val="1970760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a:t>
            </a:r>
          </a:p>
          <a:p>
            <a:pPr marL="171450" indent="-171450">
              <a:buFont typeface="Arial" panose="020B0604020202020204" pitchFamily="34" charset="0"/>
              <a:buChar char="•"/>
            </a:pPr>
            <a:r>
              <a:rPr lang="en-US" dirty="0"/>
              <a:t>Hand out copies of the Workgroup Descriptions information sheet.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u="sng" dirty="0"/>
              <a:t>SAY: </a:t>
            </a:r>
            <a:r>
              <a:rPr lang="en-US" dirty="0"/>
              <a:t>Let’s review the Workgroup Descriptions on the handout. Don’t get overwhelmed by the activities outlined for the workgroups! There are a lot of resources that can help us work our way through these tasks. </a:t>
            </a:r>
          </a:p>
        </p:txBody>
      </p:sp>
      <p:sp>
        <p:nvSpPr>
          <p:cNvPr id="4" name="Slide Number Placeholder 3"/>
          <p:cNvSpPr>
            <a:spLocks noGrp="1"/>
          </p:cNvSpPr>
          <p:nvPr>
            <p:ph type="sldNum" sz="quarter" idx="5"/>
          </p:nvPr>
        </p:nvSpPr>
        <p:spPr/>
        <p:txBody>
          <a:bodyPr/>
          <a:lstStyle/>
          <a:p>
            <a:fld id="{C1818FE7-2E32-4CB4-AF18-974C078E5FAB}" type="slidenum">
              <a:rPr lang="en-US" smtClean="0"/>
              <a:t>29</a:t>
            </a:fld>
            <a:endParaRPr lang="en-US"/>
          </a:p>
        </p:txBody>
      </p:sp>
    </p:spTree>
    <p:extLst>
      <p:ext uri="{BB962C8B-B14F-4D97-AF65-F5344CB8AC3E}">
        <p14:creationId xmlns:p14="http://schemas.microsoft.com/office/powerpoint/2010/main" val="1782108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NOTE TO FACILITATOR</a:t>
            </a:r>
          </a:p>
          <a:p>
            <a:r>
              <a:rPr lang="en-US" sz="1800" b="0" i="0" u="none" strike="noStrike" dirty="0">
                <a:solidFill>
                  <a:srgbClr val="000000"/>
                </a:solidFill>
                <a:effectLst/>
                <a:latin typeface="Calibri" panose="020F0502020204030204" pitchFamily="34" charset="0"/>
              </a:rPr>
              <a:t>As the workgroups are meeting, visit the </a:t>
            </a:r>
            <a:r>
              <a:rPr lang="en-US" sz="1800" b="1" i="0" u="none" strike="noStrike" dirty="0">
                <a:solidFill>
                  <a:srgbClr val="000000"/>
                </a:solidFill>
                <a:effectLst/>
                <a:latin typeface="Calibri" panose="020F0502020204030204" pitchFamily="34" charset="0"/>
              </a:rPr>
              <a:t>Recruitment and Outreach </a:t>
            </a:r>
            <a:r>
              <a:rPr lang="en-US" sz="1800" b="0" i="0" u="none" strike="noStrike" dirty="0">
                <a:solidFill>
                  <a:srgbClr val="000000"/>
                </a:solidFill>
                <a:effectLst/>
                <a:latin typeface="Calibri" panose="020F0502020204030204" pitchFamily="34" charset="0"/>
              </a:rPr>
              <a:t>workgroup and let them know that one of their first orders of business should be to </a:t>
            </a:r>
            <a:r>
              <a:rPr lang="en-US" sz="1800" b="0" i="0" u="sng" strike="noStrike" dirty="0">
                <a:solidFill>
                  <a:srgbClr val="000000"/>
                </a:solidFill>
                <a:effectLst/>
                <a:latin typeface="Calibri" panose="020F0502020204030204" pitchFamily="34" charset="0"/>
              </a:rPr>
              <a:t>develop a recruitment plan for new members, paying special attention to diversity.</a:t>
            </a:r>
          </a:p>
          <a:p>
            <a:endParaRPr lang="en-US" sz="1800" b="0" i="0" u="sng"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Then visit the </a:t>
            </a:r>
            <a:r>
              <a:rPr lang="en-US" sz="1800" b="1" i="0" u="none" strike="noStrike" dirty="0">
                <a:solidFill>
                  <a:srgbClr val="000000"/>
                </a:solidFill>
                <a:effectLst/>
                <a:latin typeface="Calibri" panose="020F0502020204030204" pitchFamily="34" charset="0"/>
              </a:rPr>
              <a:t>Board Development </a:t>
            </a:r>
            <a:r>
              <a:rPr lang="en-US" sz="1800" b="0" i="0" u="none" strike="noStrike" dirty="0">
                <a:solidFill>
                  <a:srgbClr val="000000"/>
                </a:solidFill>
                <a:effectLst/>
                <a:latin typeface="Calibri" panose="020F0502020204030204" pitchFamily="34" charset="0"/>
              </a:rPr>
              <a:t>workgroup and tell them to add the following two tasks to their workplans:</a:t>
            </a:r>
          </a:p>
          <a:p>
            <a:r>
              <a:rPr lang="en-US" sz="1800" b="0" i="0" u="none" strike="noStrike" dirty="0">
                <a:solidFill>
                  <a:srgbClr val="000000"/>
                </a:solidFill>
                <a:effectLst/>
                <a:latin typeface="Calibri" panose="020F0502020204030204" pitchFamily="34" charset="0"/>
              </a:rPr>
              <a:t>– </a:t>
            </a:r>
            <a:r>
              <a:rPr lang="en-US" sz="2800" b="0" i="0" u="sng" strike="noStrike" dirty="0">
                <a:solidFill>
                  <a:srgbClr val="000000"/>
                </a:solidFill>
                <a:effectLst/>
                <a:latin typeface="Calibri" panose="020F0502020204030204" pitchFamily="34" charset="0"/>
              </a:rPr>
              <a:t>Develop an orientation packet </a:t>
            </a:r>
            <a:r>
              <a:rPr lang="en-US" sz="1800" b="0" i="0" u="sng" strike="noStrike" dirty="0">
                <a:solidFill>
                  <a:srgbClr val="000000"/>
                </a:solidFill>
                <a:effectLst/>
                <a:latin typeface="Calibri" panose="020F0502020204030204" pitchFamily="34" charset="0"/>
              </a:rPr>
              <a:t>for new members</a:t>
            </a:r>
            <a:endParaRPr lang="en-US" sz="2800" u="sng" dirty="0"/>
          </a:p>
          <a:p>
            <a:r>
              <a:rPr lang="en-US" sz="2800" b="0" i="0" u="none" strike="noStrike" dirty="0">
                <a:solidFill>
                  <a:srgbClr val="000000"/>
                </a:solidFill>
                <a:effectLst/>
                <a:latin typeface="Calibri" panose="020F0502020204030204" pitchFamily="34" charset="0"/>
              </a:rPr>
              <a:t>– </a:t>
            </a:r>
            <a:r>
              <a:rPr lang="en-US" sz="1800" b="0" i="0" u="sng" strike="noStrike" dirty="0">
                <a:solidFill>
                  <a:srgbClr val="000000"/>
                </a:solidFill>
                <a:effectLst/>
                <a:latin typeface="Calibri" panose="020F0502020204030204" pitchFamily="34" charset="0"/>
              </a:rPr>
              <a:t>Start outlining policies and procedures, including decision-making and voting processes, how to vote in new members, quorums, etc.</a:t>
            </a:r>
            <a:r>
              <a:rPr lang="en-US" u="sng" dirty="0"/>
              <a:t> </a:t>
            </a:r>
          </a:p>
          <a:p>
            <a:endParaRPr lang="en-US" dirty="0"/>
          </a:p>
          <a:p>
            <a:r>
              <a:rPr lang="en-US" dirty="0"/>
              <a:t>You’ll want to make sure that these workgroups are on the agenda of coalition meetings in the next couple of months to present their work on these tasks.</a:t>
            </a:r>
          </a:p>
        </p:txBody>
      </p:sp>
      <p:sp>
        <p:nvSpPr>
          <p:cNvPr id="4" name="Slide Number Placeholder 3"/>
          <p:cNvSpPr>
            <a:spLocks noGrp="1"/>
          </p:cNvSpPr>
          <p:nvPr>
            <p:ph type="sldNum" sz="quarter" idx="5"/>
          </p:nvPr>
        </p:nvSpPr>
        <p:spPr/>
        <p:txBody>
          <a:bodyPr/>
          <a:lstStyle/>
          <a:p>
            <a:fld id="{C1818FE7-2E32-4CB4-AF18-974C078E5FAB}" type="slidenum">
              <a:rPr lang="en-US" smtClean="0"/>
              <a:t>30</a:t>
            </a:fld>
            <a:endParaRPr lang="en-US"/>
          </a:p>
        </p:txBody>
      </p:sp>
    </p:spTree>
    <p:extLst>
      <p:ext uri="{BB962C8B-B14F-4D97-AF65-F5344CB8AC3E}">
        <p14:creationId xmlns:p14="http://schemas.microsoft.com/office/powerpoint/2010/main" val="1706624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31</a:t>
            </a:fld>
            <a:endParaRPr lang="en-US"/>
          </a:p>
        </p:txBody>
      </p:sp>
    </p:spTree>
    <p:extLst>
      <p:ext uri="{BB962C8B-B14F-4D97-AF65-F5344CB8AC3E}">
        <p14:creationId xmlns:p14="http://schemas.microsoft.com/office/powerpoint/2010/main" val="2309005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800" b="1" i="0" u="sng" dirty="0">
                <a:solidFill>
                  <a:srgbClr val="000000"/>
                </a:solidFill>
                <a:effectLst/>
                <a:latin typeface="Calibri" panose="020F0502020204030204" pitchFamily="34" charset="0"/>
              </a:rPr>
              <a:t>SAY: </a:t>
            </a:r>
            <a:r>
              <a:rPr lang="en-US" sz="1800" b="0" i="0" dirty="0">
                <a:solidFill>
                  <a:srgbClr val="000000"/>
                </a:solidFill>
                <a:effectLst/>
                <a:latin typeface="Calibri" panose="020F0502020204030204" pitchFamily="34" charset="0"/>
              </a:rPr>
              <a:t>For example, we hear happy children playing outside; we smell clean air instead of exhaust; we see people of all ages exercising in the park; we feel healthy; we smell the fruits of a farmers’ market; we feel proud of our community and our kids; we see neighbors supporting one another; etc. </a:t>
            </a:r>
          </a:p>
          <a:p>
            <a:pPr marL="0" indent="0">
              <a:buFont typeface="Wingdings" panose="05000000000000000000" pitchFamily="2" charset="2"/>
              <a:buNone/>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i="0" dirty="0">
                <a:solidFill>
                  <a:srgbClr val="000000"/>
                </a:solidFill>
                <a:effectLst/>
                <a:latin typeface="Calibri" panose="020F0502020204030204" pitchFamily="34" charset="0"/>
              </a:rPr>
              <a:t>Put your sticky notes on these flips chart sheets (not the wall or whiteboard).</a:t>
            </a:r>
          </a:p>
          <a:p>
            <a:pPr marL="0" indent="0">
              <a:buFont typeface="Wingdings" panose="05000000000000000000" pitchFamily="2" charset="2"/>
              <a:buNone/>
            </a:pPr>
            <a:endParaRPr lang="en-US" sz="1800" b="0" i="0" dirty="0">
              <a:solidFill>
                <a:srgbClr val="000000"/>
              </a:solidFill>
              <a:effectLst/>
              <a:latin typeface="Calibri" panose="020F0502020204030204" pitchFamily="34" charset="0"/>
            </a:endParaRPr>
          </a:p>
          <a:p>
            <a:pPr marL="0" indent="0">
              <a:buFont typeface="Wingdings" panose="05000000000000000000" pitchFamily="2" charset="2"/>
              <a:buNone/>
            </a:pPr>
            <a:r>
              <a:rPr lang="en-US" sz="1800" b="0" i="0" dirty="0">
                <a:solidFill>
                  <a:srgbClr val="000000"/>
                </a:solidFill>
                <a:effectLst/>
                <a:latin typeface="Calibri" panose="020F0502020204030204" pitchFamily="34" charset="0"/>
              </a:rPr>
              <a:t>[Once the 5 minutes is up] </a:t>
            </a:r>
            <a:r>
              <a:rPr lang="en-US" sz="1800" b="1" i="0" u="sng" dirty="0">
                <a:solidFill>
                  <a:srgbClr val="000000"/>
                </a:solidFill>
                <a:effectLst/>
                <a:latin typeface="Calibri" panose="020F0502020204030204" pitchFamily="34" charset="0"/>
              </a:rPr>
              <a:t>SAY: </a:t>
            </a:r>
            <a:r>
              <a:rPr lang="en-US" sz="1800" b="0" i="0" u="none" dirty="0">
                <a:solidFill>
                  <a:srgbClr val="000000"/>
                </a:solidFill>
                <a:effectLst/>
                <a:latin typeface="Calibri" panose="020F0502020204030204" pitchFamily="34" charset="0"/>
              </a:rPr>
              <a:t>Now let’s group the notes into similar categories. </a:t>
            </a:r>
            <a:r>
              <a:rPr lang="en-US" sz="1800" b="0" i="0" dirty="0">
                <a:solidFill>
                  <a:srgbClr val="000000"/>
                </a:solidFill>
                <a:effectLst/>
                <a:latin typeface="Calibri" panose="020F0502020204030204" pitchFamily="34" charset="0"/>
              </a:rPr>
              <a:t>For example, if there are several notes that mention community pride, group those together. Can someone come up and help me group the notes?</a:t>
            </a:r>
            <a:endParaRPr lang="en-US" sz="1800" b="1" i="0" u="sng" dirty="0">
              <a:solidFill>
                <a:srgbClr val="000000"/>
              </a:solidFill>
              <a:effectLst/>
              <a:latin typeface="Calibri" panose="020F0502020204030204" pitchFamily="34" charset="0"/>
            </a:endParaRPr>
          </a:p>
          <a:p>
            <a:pPr marL="342900" indent="-342900">
              <a:buFont typeface="+mj-lt"/>
              <a:buAutoNum type="arabicPeriod"/>
            </a:pPr>
            <a:endParaRPr lang="en-US" sz="1800" b="0" i="0" dirty="0">
              <a:solidFill>
                <a:srgbClr val="9F2936"/>
              </a:solidFill>
              <a:effectLst/>
              <a:latin typeface="Calibri" panose="020F0502020204030204" pitchFamily="34" charset="0"/>
            </a:endParaRPr>
          </a:p>
          <a:p>
            <a:pPr marL="0" lvl="0" indent="0">
              <a:buFont typeface="+mj-lt"/>
              <a:buNone/>
            </a:pPr>
            <a:r>
              <a:rPr lang="en-US" sz="1800" b="0" i="0" dirty="0">
                <a:solidFill>
                  <a:srgbClr val="9F2936"/>
                </a:solidFill>
                <a:effectLst/>
                <a:latin typeface="Calibri" panose="020F0502020204030204" pitchFamily="34" charset="0"/>
              </a:rPr>
              <a:t>[Once the notes are grouped, read the categories that rose to the top.]</a:t>
            </a:r>
          </a:p>
          <a:p>
            <a:pPr marL="0" lvl="0" indent="0">
              <a:buFont typeface="+mj-lt"/>
              <a:buNone/>
            </a:pPr>
            <a:endParaRPr lang="en-US" sz="1800" b="0" i="0" dirty="0">
              <a:solidFill>
                <a:srgbClr val="9F2936"/>
              </a:solidFill>
              <a:effectLst/>
              <a:latin typeface="Calibri" panose="020F0502020204030204" pitchFamily="34" charset="0"/>
            </a:endParaRPr>
          </a:p>
          <a:p>
            <a:pPr marL="0" lvl="0" indent="0">
              <a:buFont typeface="+mj-lt"/>
              <a:buNone/>
            </a:pPr>
            <a:r>
              <a:rPr lang="en-US" sz="1800" b="0" i="0" dirty="0">
                <a:solidFill>
                  <a:srgbClr val="9F2936"/>
                </a:solidFill>
                <a:effectLst/>
                <a:latin typeface="Calibri" panose="020F0502020204030204" pitchFamily="34" charset="0"/>
              </a:rPr>
              <a:t>Can we get 3-4 volunteers who can get together and review these notes over the next month? This group will draft some vision bullet points. If we’d like to craft a full vision statement, we can. However, 4-5 bullet points will also do the trick!</a:t>
            </a:r>
          </a:p>
          <a:p>
            <a:pPr marL="0" lvl="0" indent="0">
              <a:buFont typeface="+mj-lt"/>
              <a:buNone/>
            </a:pPr>
            <a:endParaRPr lang="en-US" sz="1800" b="0" i="0" dirty="0">
              <a:solidFill>
                <a:srgbClr val="9F2936"/>
              </a:solidFill>
              <a:effectLst/>
              <a:latin typeface="Calibri" panose="020F0502020204030204" pitchFamily="34" charset="0"/>
            </a:endParaRPr>
          </a:p>
          <a:p>
            <a:pPr marL="0" lvl="0" indent="0">
              <a:buFont typeface="+mj-lt"/>
              <a:buNone/>
            </a:pPr>
            <a:r>
              <a:rPr lang="en-US" sz="1800" b="0" i="0" dirty="0">
                <a:solidFill>
                  <a:srgbClr val="9F2936"/>
                </a:solidFill>
                <a:effectLst/>
                <a:latin typeface="Calibri" panose="020F0502020204030204" pitchFamily="34" charset="0"/>
              </a:rPr>
              <a:t>[Make sure the workgroup volunteers have the flip chart with the sticky notes to take with them.]</a:t>
            </a:r>
            <a:endParaRPr lang="en-US" sz="1800" b="0" i="0" dirty="0">
              <a:solidFill>
                <a:srgbClr val="000000"/>
              </a:solidFill>
              <a:effectLst/>
              <a:latin typeface="Calibri" panose="020F0502020204030204" pitchFamily="34" charset="0"/>
            </a:endParaRPr>
          </a:p>
          <a:p>
            <a:pPr marL="285750" indent="-2857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32</a:t>
            </a:fld>
            <a:endParaRPr lang="en-US"/>
          </a:p>
        </p:txBody>
      </p:sp>
    </p:spTree>
    <p:extLst>
      <p:ext uri="{BB962C8B-B14F-4D97-AF65-F5344CB8AC3E}">
        <p14:creationId xmlns:p14="http://schemas.microsoft.com/office/powerpoint/2010/main" val="3248310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33</a:t>
            </a:fld>
            <a:endParaRPr lang="en-US"/>
          </a:p>
        </p:txBody>
      </p:sp>
    </p:spTree>
    <p:extLst>
      <p:ext uri="{BB962C8B-B14F-4D97-AF65-F5344CB8AC3E}">
        <p14:creationId xmlns:p14="http://schemas.microsoft.com/office/powerpoint/2010/main" val="278021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 typeface="+mj-lt"/>
              <a:buNone/>
              <a:tabLst/>
            </a:pPr>
            <a:r>
              <a:rPr kumimoji="0" lang="en-US" altLang="en-US" sz="1800" b="1" i="0" u="sng"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SAY:</a:t>
            </a:r>
          </a:p>
          <a:p>
            <a:pPr marL="0" marR="0" lvl="0" indent="0" algn="l" defTabSz="914400" rtl="0" eaLnBrk="0" fontAlgn="base" latinLnBrk="0" hangingPunct="0">
              <a:lnSpc>
                <a:spcPct val="100000"/>
              </a:lnSpc>
              <a:spcBef>
                <a:spcPct val="0"/>
              </a:spcBef>
              <a:spcAft>
                <a:spcPct val="0"/>
              </a:spcAft>
              <a:buClrTx/>
              <a:buSzTx/>
              <a:buFont typeface="+mj-lt"/>
              <a:buNone/>
              <a:tabLst/>
            </a:pPr>
            <a:r>
              <a:rPr kumimoji="0" lang="en-US" altLang="en-US" sz="18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How can we share our files? Would Dropbox or Google Docs work for everyone? Is there somebody who could set up a shared folder for us?</a:t>
            </a:r>
          </a:p>
        </p:txBody>
      </p:sp>
      <p:sp>
        <p:nvSpPr>
          <p:cNvPr id="4" name="Slide Number Placeholder 3"/>
          <p:cNvSpPr>
            <a:spLocks noGrp="1"/>
          </p:cNvSpPr>
          <p:nvPr>
            <p:ph type="sldNum" sz="quarter" idx="5"/>
          </p:nvPr>
        </p:nvSpPr>
        <p:spPr/>
        <p:txBody>
          <a:bodyPr/>
          <a:lstStyle/>
          <a:p>
            <a:fld id="{C1818FE7-2E32-4CB4-AF18-974C078E5FAB}" type="slidenum">
              <a:rPr lang="en-US" smtClean="0"/>
              <a:t>6</a:t>
            </a:fld>
            <a:endParaRPr lang="en-US"/>
          </a:p>
        </p:txBody>
      </p:sp>
    </p:spTree>
    <p:extLst>
      <p:ext uri="{BB962C8B-B14F-4D97-AF65-F5344CB8AC3E}">
        <p14:creationId xmlns:p14="http://schemas.microsoft.com/office/powerpoint/2010/main" val="3311121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34</a:t>
            </a:fld>
            <a:endParaRPr lang="en-US"/>
          </a:p>
        </p:txBody>
      </p:sp>
    </p:spTree>
    <p:extLst>
      <p:ext uri="{BB962C8B-B14F-4D97-AF65-F5344CB8AC3E}">
        <p14:creationId xmlns:p14="http://schemas.microsoft.com/office/powerpoint/2010/main" val="3600950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DE87E-418B-4EC8-8B55-8E0E10818E5E}" type="slidenum">
              <a:rPr lang="en-US" smtClean="0"/>
              <a:t>36</a:t>
            </a:fld>
            <a:endParaRPr lang="en-US"/>
          </a:p>
        </p:txBody>
      </p:sp>
    </p:spTree>
    <p:extLst>
      <p:ext uri="{BB962C8B-B14F-4D97-AF65-F5344CB8AC3E}">
        <p14:creationId xmlns:p14="http://schemas.microsoft.com/office/powerpoint/2010/main" val="2656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7</a:t>
            </a:fld>
            <a:endParaRPr lang="en-US"/>
          </a:p>
        </p:txBody>
      </p:sp>
    </p:spTree>
    <p:extLst>
      <p:ext uri="{BB962C8B-B14F-4D97-AF65-F5344CB8AC3E}">
        <p14:creationId xmlns:p14="http://schemas.microsoft.com/office/powerpoint/2010/main" val="75463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a:t>
            </a:r>
          </a:p>
          <a:p>
            <a:pPr marL="171450" indent="-171450">
              <a:buFont typeface="Arial" panose="020B0604020202020204" pitchFamily="34" charset="0"/>
              <a:buChar char="•"/>
            </a:pPr>
            <a:r>
              <a:rPr lang="en-US" dirty="0"/>
              <a:t>Hand out copies of the Standards sheet for the Coalition Formation phase. Ask if there are any incomplete steps you need to circle back for. Capture notes and assignments in the meeting notes.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Don’t spend a lot of time here. If you’re finding there are a lot of incomplete steps, revisit this conversation in your next meeting.</a:t>
            </a:r>
          </a:p>
        </p:txBody>
      </p:sp>
      <p:sp>
        <p:nvSpPr>
          <p:cNvPr id="4" name="Slide Number Placeholder 3"/>
          <p:cNvSpPr>
            <a:spLocks noGrp="1"/>
          </p:cNvSpPr>
          <p:nvPr>
            <p:ph type="sldNum" sz="quarter" idx="5"/>
          </p:nvPr>
        </p:nvSpPr>
        <p:spPr/>
        <p:txBody>
          <a:bodyPr/>
          <a:lstStyle/>
          <a:p>
            <a:fld id="{C1818FE7-2E32-4CB4-AF18-974C078E5FAB}" type="slidenum">
              <a:rPr lang="en-US" smtClean="0"/>
              <a:t>8</a:t>
            </a:fld>
            <a:endParaRPr lang="en-US"/>
          </a:p>
        </p:txBody>
      </p:sp>
    </p:spTree>
    <p:extLst>
      <p:ext uri="{BB962C8B-B14F-4D97-AF65-F5344CB8AC3E}">
        <p14:creationId xmlns:p14="http://schemas.microsoft.com/office/powerpoint/2010/main" val="401972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FACILITATOR</a:t>
            </a:r>
          </a:p>
          <a:p>
            <a:r>
              <a:rPr lang="en-US" dirty="0"/>
              <a:t>You will need to fill this slide out before the meeting with your selected coalition framework and some basic information about the framework.</a:t>
            </a:r>
          </a:p>
        </p:txBody>
      </p:sp>
      <p:sp>
        <p:nvSpPr>
          <p:cNvPr id="4" name="Slide Number Placeholder 3"/>
          <p:cNvSpPr>
            <a:spLocks noGrp="1"/>
          </p:cNvSpPr>
          <p:nvPr>
            <p:ph type="sldNum" sz="quarter" idx="5"/>
          </p:nvPr>
        </p:nvSpPr>
        <p:spPr/>
        <p:txBody>
          <a:bodyPr/>
          <a:lstStyle/>
          <a:p>
            <a:fld id="{C1818FE7-2E32-4CB4-AF18-974C078E5FAB}" type="slidenum">
              <a:rPr lang="en-US" smtClean="0"/>
              <a:t>9</a:t>
            </a:fld>
            <a:endParaRPr lang="en-US"/>
          </a:p>
        </p:txBody>
      </p:sp>
    </p:spTree>
    <p:extLst>
      <p:ext uri="{BB962C8B-B14F-4D97-AF65-F5344CB8AC3E}">
        <p14:creationId xmlns:p14="http://schemas.microsoft.com/office/powerpoint/2010/main" val="168920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18FE7-2E32-4CB4-AF18-974C078E5FAB}" type="slidenum">
              <a:rPr lang="en-US" smtClean="0"/>
              <a:t>10</a:t>
            </a:fld>
            <a:endParaRPr lang="en-US"/>
          </a:p>
        </p:txBody>
      </p:sp>
    </p:spTree>
    <p:extLst>
      <p:ext uri="{BB962C8B-B14F-4D97-AF65-F5344CB8AC3E}">
        <p14:creationId xmlns:p14="http://schemas.microsoft.com/office/powerpoint/2010/main" val="362713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15215"/>
            <a:ext cx="5367130" cy="3122221"/>
          </a:xfrm>
        </p:spPr>
        <p:txBody>
          <a:bodyPr/>
          <a:lstStyle/>
          <a:p>
            <a:pPr defTabSz="902239">
              <a:defRPr/>
            </a:pPr>
            <a:r>
              <a:rPr lang="en-US" b="1" u="sng" dirty="0"/>
              <a:t>SAY: </a:t>
            </a:r>
            <a:r>
              <a:rPr lang="en-US" sz="1100" b="0" i="0" dirty="0"/>
              <a:t>These slides are part of a longer training on Public Health from the CDC. The link to the full training can be found in Appendix B, External Resources.</a:t>
            </a:r>
          </a:p>
          <a:p>
            <a:endParaRPr lang="en-US" sz="1100" b="0" i="0" dirty="0"/>
          </a:p>
          <a:p>
            <a:r>
              <a:rPr lang="en-US" sz="1100" dirty="0"/>
              <a:t>Charles-Edward Armory Winslow is a leading figure in public health. </a:t>
            </a:r>
          </a:p>
          <a:p>
            <a:endParaRPr lang="en-US" sz="1100" dirty="0"/>
          </a:p>
          <a:p>
            <a:r>
              <a:rPr lang="en-US" sz="1400" b="0" i="0" dirty="0"/>
              <a:t>Note how it’s up to all of us to create good public health! </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367652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202701"/>
          </a:xfrm>
        </p:spPr>
        <p:txBody>
          <a:bodyPr/>
          <a:lstStyle/>
          <a:p>
            <a:r>
              <a:rPr lang="en-US" b="1" u="sng" dirty="0"/>
              <a:t>SAY: </a:t>
            </a:r>
            <a:r>
              <a:rPr lang="en-US" b="0" i="0" dirty="0"/>
              <a:t>Public health focuses on groups of people, rather than just individuals.</a:t>
            </a:r>
            <a:r>
              <a:rPr lang="en-US" b="0" i="0" baseline="0" dirty="0"/>
              <a:t> </a:t>
            </a:r>
            <a:r>
              <a:rPr lang="en-US" baseline="0" dirty="0"/>
              <a:t>At the core of p</a:t>
            </a:r>
            <a:r>
              <a:rPr lang="en-US" dirty="0"/>
              <a:t>ublic health lies the principle of social justice,</a:t>
            </a:r>
            <a:r>
              <a:rPr lang="en-US" baseline="0" dirty="0"/>
              <a:t> providing people</a:t>
            </a:r>
            <a:r>
              <a:rPr lang="en-US" dirty="0"/>
              <a:t> the</a:t>
            </a:r>
            <a:r>
              <a:rPr lang="en-US" baseline="0" dirty="0"/>
              <a:t> </a:t>
            </a:r>
            <a:r>
              <a:rPr lang="en-US" dirty="0"/>
              <a:t>right to be healthy and to live in conditions that will support their health. </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12</a:t>
            </a:fld>
            <a:endParaRPr lang="en-US" dirty="0"/>
          </a:p>
        </p:txBody>
      </p:sp>
    </p:spTree>
    <p:extLst>
      <p:ext uri="{BB962C8B-B14F-4D97-AF65-F5344CB8AC3E}">
        <p14:creationId xmlns:p14="http://schemas.microsoft.com/office/powerpoint/2010/main" val="418661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FF39-3470-D10D-2D1B-DD083880B1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DCECCB-39CF-6C0B-CA6C-284E9CECA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A81AC-6E1D-8687-65C1-0CAEB82AF876}"/>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5" name="Footer Placeholder 4">
            <a:extLst>
              <a:ext uri="{FF2B5EF4-FFF2-40B4-BE49-F238E27FC236}">
                <a16:creationId xmlns:a16="http://schemas.microsoft.com/office/drawing/2014/main" id="{EB5F84D4-33B0-A2F9-BDAB-342101FF7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10865-2639-794B-BAE7-BA28D4C371E0}"/>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252645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DE3B-A2A0-7CD9-3135-BACA949E54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C8A6E2-D7E1-92E7-0F8B-62B7D24BA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ABEA3-C11A-C683-9412-5BC0CE87437E}"/>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5" name="Footer Placeholder 4">
            <a:extLst>
              <a:ext uri="{FF2B5EF4-FFF2-40B4-BE49-F238E27FC236}">
                <a16:creationId xmlns:a16="http://schemas.microsoft.com/office/drawing/2014/main" id="{00185093-02B0-825F-6BA8-28590BCF6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382EE-0F71-4F93-AE0C-3D524EBCF238}"/>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169446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932EB-27C4-2287-47F2-6F7E5E0748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87746-2C1A-5DDF-9198-66CEF1685F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36255-26F8-32D7-E163-637D801131EF}"/>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5" name="Footer Placeholder 4">
            <a:extLst>
              <a:ext uri="{FF2B5EF4-FFF2-40B4-BE49-F238E27FC236}">
                <a16:creationId xmlns:a16="http://schemas.microsoft.com/office/drawing/2014/main" id="{7C44A4E4-8E9C-34BD-86D0-CA4D5F6EF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80B2D-2D4B-3DAC-0D7B-F80845DB4103}"/>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247471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276381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176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74133" y="1295400"/>
            <a:ext cx="11209867"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9283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CEB2-F8B2-54D9-EC62-443FC4487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285FA-1E10-A20A-4570-2347F3148D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2A092-38F8-D899-7132-08885DA1A121}"/>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5" name="Footer Placeholder 4">
            <a:extLst>
              <a:ext uri="{FF2B5EF4-FFF2-40B4-BE49-F238E27FC236}">
                <a16:creationId xmlns:a16="http://schemas.microsoft.com/office/drawing/2014/main" id="{3CC0DC1C-CE78-2359-4BF8-78455F137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C787D-4498-5ABF-B695-5E9EAA04757D}"/>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32537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9414-E5DA-27B9-311B-40AED604C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9658F-836B-CF8A-FF8C-A30BBBECF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C2B9A8-BD85-EAAE-07B2-B6B53D178D47}"/>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5" name="Footer Placeholder 4">
            <a:extLst>
              <a:ext uri="{FF2B5EF4-FFF2-40B4-BE49-F238E27FC236}">
                <a16:creationId xmlns:a16="http://schemas.microsoft.com/office/drawing/2014/main" id="{88C931AC-325E-DD90-2862-18FA1FD5D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4B7AF-3319-CCA3-0024-5B10FBE3CB3C}"/>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158504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6D8C-FB92-6ABF-FFA9-CFDFBC152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548A70-4D41-2ADC-A8CF-9E30F4D2CF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7BD80E-422C-B63D-8AE3-00FF5B01B4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FD592D-A06B-0A2B-E903-4FE9035A02A3}"/>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6" name="Footer Placeholder 5">
            <a:extLst>
              <a:ext uri="{FF2B5EF4-FFF2-40B4-BE49-F238E27FC236}">
                <a16:creationId xmlns:a16="http://schemas.microsoft.com/office/drawing/2014/main" id="{4430AF4C-C644-C19E-CA23-0B7BC1932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961317-3090-C9F0-1F2B-831BBD8D841C}"/>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104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6381-2A8F-1CC7-2CE1-D6E4A15CE2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9D15B8-831B-7593-550B-AA3F64D34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C37EA-9D4B-A135-A588-D195DB2058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F0A4CD-D9CF-D5AE-C236-905BC27E7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E2003B-2D9B-9850-67DB-562A4E5EB6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F6D1BA-7C9C-AE4C-9882-ADBA4A4E2B82}"/>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8" name="Footer Placeholder 7">
            <a:extLst>
              <a:ext uri="{FF2B5EF4-FFF2-40B4-BE49-F238E27FC236}">
                <a16:creationId xmlns:a16="http://schemas.microsoft.com/office/drawing/2014/main" id="{61E8936E-8C7F-17FA-232F-3087DFA14A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49E22D-0BCD-2418-78C4-EB6F3EC9F4F5}"/>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116847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A5C3C-8843-61F8-B576-19B625A649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828628-9634-A006-18B3-6E5BB21C5589}"/>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4" name="Footer Placeholder 3">
            <a:extLst>
              <a:ext uri="{FF2B5EF4-FFF2-40B4-BE49-F238E27FC236}">
                <a16:creationId xmlns:a16="http://schemas.microsoft.com/office/drawing/2014/main" id="{E1A290D7-9C58-360A-94EA-CD0139702F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9141D4-D1AC-A5CD-A441-BC81B216B4CB}"/>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29719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575FA5-5CBE-B315-9AD4-418E09E8EF8F}"/>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3" name="Footer Placeholder 2">
            <a:extLst>
              <a:ext uri="{FF2B5EF4-FFF2-40B4-BE49-F238E27FC236}">
                <a16:creationId xmlns:a16="http://schemas.microsoft.com/office/drawing/2014/main" id="{CDB5D10B-11B2-999F-4FB8-FFF59A8163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94589-9399-D479-244B-D98B0691AC17}"/>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209373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FDC6-B58F-705D-6E50-43256652A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0E0475-CE33-EA94-03DE-DFC3C1DAB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B336F6-4B3C-9188-B44D-B19EBB816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E959C-5B18-32EC-5F87-7CABDA73A944}"/>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6" name="Footer Placeholder 5">
            <a:extLst>
              <a:ext uri="{FF2B5EF4-FFF2-40B4-BE49-F238E27FC236}">
                <a16:creationId xmlns:a16="http://schemas.microsoft.com/office/drawing/2014/main" id="{8D970F00-8FF3-F23B-CBDF-26BB065C8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BDF31-3392-6C6C-8C11-9FF349BB386A}"/>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85341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2A53-A07D-314A-5646-C2D90ADF1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480E2-37E5-67E2-15A5-EC15EFE1A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63C819-0F75-347D-5AB8-5BB66882C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C4CFD-D306-892E-D65F-A8521E8A7D4D}"/>
              </a:ext>
            </a:extLst>
          </p:cNvPr>
          <p:cNvSpPr>
            <a:spLocks noGrp="1"/>
          </p:cNvSpPr>
          <p:nvPr>
            <p:ph type="dt" sz="half" idx="10"/>
          </p:nvPr>
        </p:nvSpPr>
        <p:spPr/>
        <p:txBody>
          <a:bodyPr/>
          <a:lstStyle/>
          <a:p>
            <a:fld id="{5DD9D4E1-D09E-4643-8E70-097FEDAEACB2}" type="datetimeFigureOut">
              <a:rPr lang="en-US" smtClean="0"/>
              <a:t>1/3/2024</a:t>
            </a:fld>
            <a:endParaRPr lang="en-US"/>
          </a:p>
        </p:txBody>
      </p:sp>
      <p:sp>
        <p:nvSpPr>
          <p:cNvPr id="6" name="Footer Placeholder 5">
            <a:extLst>
              <a:ext uri="{FF2B5EF4-FFF2-40B4-BE49-F238E27FC236}">
                <a16:creationId xmlns:a16="http://schemas.microsoft.com/office/drawing/2014/main" id="{B8432C4A-5A87-2040-CD3C-8D684D1A8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54709-F513-7E18-BC3A-97DEB35B7E88}"/>
              </a:ext>
            </a:extLst>
          </p:cNvPr>
          <p:cNvSpPr>
            <a:spLocks noGrp="1"/>
          </p:cNvSpPr>
          <p:nvPr>
            <p:ph type="sldNum" sz="quarter" idx="12"/>
          </p:nvPr>
        </p:nvSpPr>
        <p:spPr/>
        <p:txBody>
          <a:bodyPr/>
          <a:lstStyle/>
          <a:p>
            <a:fld id="{2DC8816F-D2D4-4341-9D56-84885C603AA3}" type="slidenum">
              <a:rPr lang="en-US" smtClean="0"/>
              <a:t>‹#›</a:t>
            </a:fld>
            <a:endParaRPr lang="en-US"/>
          </a:p>
        </p:txBody>
      </p:sp>
    </p:spTree>
    <p:extLst>
      <p:ext uri="{BB962C8B-B14F-4D97-AF65-F5344CB8AC3E}">
        <p14:creationId xmlns:p14="http://schemas.microsoft.com/office/powerpoint/2010/main" val="393572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725EF-FCCB-B608-281D-92B42B899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21F789-8383-EEDC-6DE0-7F53CA594A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A6232E-B9A6-2F72-3113-ADE18CACD6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9D4E1-D09E-4643-8E70-097FEDAEACB2}" type="datetimeFigureOut">
              <a:rPr lang="en-US" smtClean="0"/>
              <a:t>1/3/2024</a:t>
            </a:fld>
            <a:endParaRPr lang="en-US"/>
          </a:p>
        </p:txBody>
      </p:sp>
      <p:sp>
        <p:nvSpPr>
          <p:cNvPr id="5" name="Footer Placeholder 4">
            <a:extLst>
              <a:ext uri="{FF2B5EF4-FFF2-40B4-BE49-F238E27FC236}">
                <a16:creationId xmlns:a16="http://schemas.microsoft.com/office/drawing/2014/main" id="{990AFBC0-09CE-45DB-4778-3F78CCD3D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F9D905-2DA4-4790-F3EF-E83CB9B1D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8816F-D2D4-4341-9D56-84885C603AA3}" type="slidenum">
              <a:rPr lang="en-US" smtClean="0"/>
              <a:t>‹#›</a:t>
            </a:fld>
            <a:endParaRPr lang="en-US"/>
          </a:p>
        </p:txBody>
      </p:sp>
    </p:spTree>
    <p:extLst>
      <p:ext uri="{BB962C8B-B14F-4D97-AF65-F5344CB8AC3E}">
        <p14:creationId xmlns:p14="http://schemas.microsoft.com/office/powerpoint/2010/main" val="826365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cdc.gov/training/publichealth101/public-health.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vimeo.com/71139765?width=5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slco.org/globalassets/1-site-files/health/programs/community-groups/coalitions-lite/formationworkgroups.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F2A5-5CDB-94E4-FA57-4B3CFEE857EF}"/>
              </a:ext>
            </a:extLst>
          </p:cNvPr>
          <p:cNvSpPr>
            <a:spLocks noGrp="1"/>
          </p:cNvSpPr>
          <p:nvPr>
            <p:ph type="ctrTitle"/>
          </p:nvPr>
        </p:nvSpPr>
        <p:spPr/>
        <p:txBody>
          <a:bodyPr>
            <a:normAutofit/>
          </a:bodyPr>
          <a:lstStyle/>
          <a:p>
            <a:r>
              <a:rPr lang="en-US" sz="5400" dirty="0">
                <a:solidFill>
                  <a:srgbClr val="9F2936"/>
                </a:solidFill>
                <a:latin typeface="Century Gothic" panose="020B0502020202020204" pitchFamily="34" charset="0"/>
                <a:cs typeface="Times New Roman" panose="02020603050405020304" pitchFamily="18" charset="0"/>
              </a:rPr>
              <a:t>Coalition Launch Meeting</a:t>
            </a:r>
          </a:p>
        </p:txBody>
      </p:sp>
      <p:sp>
        <p:nvSpPr>
          <p:cNvPr id="3" name="Subtitle 2">
            <a:extLst>
              <a:ext uri="{FF2B5EF4-FFF2-40B4-BE49-F238E27FC236}">
                <a16:creationId xmlns:a16="http://schemas.microsoft.com/office/drawing/2014/main" id="{A64D7147-CA20-9320-3197-4184065161C0}"/>
              </a:ext>
            </a:extLst>
          </p:cNvPr>
          <p:cNvSpPr>
            <a:spLocks noGrp="1"/>
          </p:cNvSpPr>
          <p:nvPr>
            <p:ph type="subTitle" idx="1"/>
          </p:nvPr>
        </p:nvSpPr>
        <p:spPr/>
        <p:txBody>
          <a:bodyPr/>
          <a:lstStyle/>
          <a:p>
            <a:r>
              <a:rPr lang="en-US" sz="2400" dirty="0">
                <a:solidFill>
                  <a:srgbClr val="9F2936"/>
                </a:solidFill>
                <a:latin typeface="Century Gothic" panose="020B0502020202020204" pitchFamily="34" charset="0"/>
                <a:cs typeface="Times New Roman" panose="02020603050405020304" pitchFamily="18" charset="0"/>
              </a:rPr>
              <a:t>[DATE]</a:t>
            </a:r>
            <a:endParaRPr lang="en-US" sz="3200" dirty="0"/>
          </a:p>
        </p:txBody>
      </p:sp>
      <p:pic>
        <p:nvPicPr>
          <p:cNvPr id="4" name="Picture 3" descr="A black and yellow sign with red text">
            <a:extLst>
              <a:ext uri="{FF2B5EF4-FFF2-40B4-BE49-F238E27FC236}">
                <a16:creationId xmlns:a16="http://schemas.microsoft.com/office/drawing/2014/main" id="{FEFF4E96-3CE8-4201-1F49-A0292A912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69" y="5735637"/>
            <a:ext cx="2164910" cy="741188"/>
          </a:xfrm>
          <a:prstGeom prst="rect">
            <a:avLst/>
          </a:prstGeom>
        </p:spPr>
      </p:pic>
    </p:spTree>
    <p:extLst>
      <p:ext uri="{BB962C8B-B14F-4D97-AF65-F5344CB8AC3E}">
        <p14:creationId xmlns:p14="http://schemas.microsoft.com/office/powerpoint/2010/main" val="34491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4DEE-1553-65EC-8737-3FA74624AE9A}"/>
              </a:ext>
            </a:extLst>
          </p:cNvPr>
          <p:cNvSpPr>
            <a:spLocks noGrp="1"/>
          </p:cNvSpPr>
          <p:nvPr>
            <p:ph type="title"/>
          </p:nvPr>
        </p:nvSpPr>
        <p:spPr/>
        <p:txBody>
          <a:bodyPr>
            <a:normAutofit/>
          </a:bodyPr>
          <a:lstStyle/>
          <a:p>
            <a:r>
              <a:rPr lang="en-US" sz="5400" dirty="0">
                <a:solidFill>
                  <a:srgbClr val="9F2936"/>
                </a:solidFill>
                <a:latin typeface="Century Gothic" panose="020B0502020202020204" pitchFamily="34" charset="0"/>
                <a:cs typeface="Times New Roman" panose="02020603050405020304" pitchFamily="18" charset="0"/>
              </a:rPr>
              <a:t>Coalition Training</a:t>
            </a:r>
          </a:p>
        </p:txBody>
      </p:sp>
      <p:sp>
        <p:nvSpPr>
          <p:cNvPr id="3" name="Text Placeholder 2">
            <a:extLst>
              <a:ext uri="{FF2B5EF4-FFF2-40B4-BE49-F238E27FC236}">
                <a16:creationId xmlns:a16="http://schemas.microsoft.com/office/drawing/2014/main" id="{AE56AC3A-D2C3-886F-3F61-4E2F0753E187}"/>
              </a:ext>
            </a:extLst>
          </p:cNvPr>
          <p:cNvSpPr>
            <a:spLocks noGrp="1"/>
          </p:cNvSpPr>
          <p:nvPr>
            <p:ph type="body" idx="1"/>
          </p:nvPr>
        </p:nvSpPr>
        <p:spPr/>
        <p:txBody>
          <a:bodyPr/>
          <a:lstStyle/>
          <a:p>
            <a:r>
              <a:rPr lang="en-US" dirty="0"/>
              <a:t>Public health, prevention science, and evidence-based community coalitions</a:t>
            </a:r>
          </a:p>
          <a:p>
            <a:r>
              <a:rPr lang="en-US" dirty="0"/>
              <a:t>30 minutes</a:t>
            </a:r>
          </a:p>
        </p:txBody>
      </p:sp>
    </p:spTree>
    <p:extLst>
      <p:ext uri="{BB962C8B-B14F-4D97-AF65-F5344CB8AC3E}">
        <p14:creationId xmlns:p14="http://schemas.microsoft.com/office/powerpoint/2010/main" val="187600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1" y="1549759"/>
            <a:ext cx="5486401" cy="2604481"/>
          </a:xfrm>
        </p:spPr>
        <p:txBody>
          <a:bodyPr>
            <a:normAutofit/>
          </a:bodyPr>
          <a:lstStyle/>
          <a:p>
            <a:pPr marL="0" indent="0">
              <a:buNone/>
            </a:pPr>
            <a:r>
              <a:rPr lang="en-US" sz="2200" b="0" dirty="0">
                <a:solidFill>
                  <a:srgbClr val="0039A6"/>
                </a:solidFill>
                <a:latin typeface="Century Gothic" panose="020B0502020202020204" pitchFamily="34" charset="0"/>
              </a:rPr>
              <a:t>“The science and art of preventing disease, prolonging life, and promoting health through the organized efforts and informed choices of society, organizations, public and private communities, and individuals.”</a:t>
            </a:r>
          </a:p>
          <a:p>
            <a:pPr marL="0" indent="0" algn="r">
              <a:buNone/>
            </a:pPr>
            <a:r>
              <a:rPr lang="en-US" b="0" dirty="0">
                <a:solidFill>
                  <a:srgbClr val="0039A6"/>
                </a:solidFill>
                <a:latin typeface="Century Gothic" panose="020B0502020202020204" pitchFamily="34" charset="0"/>
              </a:rPr>
              <a:t>—CEA Winslow</a:t>
            </a:r>
          </a:p>
        </p:txBody>
      </p:sp>
      <p:sp>
        <p:nvSpPr>
          <p:cNvPr id="10" name="TextBox 9"/>
          <p:cNvSpPr txBox="1"/>
          <p:nvPr/>
        </p:nvSpPr>
        <p:spPr>
          <a:xfrm>
            <a:off x="2013717" y="541742"/>
            <a:ext cx="8197082"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Public Health Defined</a:t>
            </a:r>
          </a:p>
        </p:txBody>
      </p:sp>
      <p:sp>
        <p:nvSpPr>
          <p:cNvPr id="7" name="TextBox 6"/>
          <p:cNvSpPr txBox="1"/>
          <p:nvPr/>
        </p:nvSpPr>
        <p:spPr>
          <a:xfrm>
            <a:off x="2331784" y="4154242"/>
            <a:ext cx="1935416" cy="246221"/>
          </a:xfrm>
          <a:prstGeom prst="rect">
            <a:avLst/>
          </a:prstGeom>
          <a:noFill/>
        </p:spPr>
        <p:txBody>
          <a:bodyPr wrap="square" rtlCol="0">
            <a:spAutoFit/>
          </a:bodyPr>
          <a:lstStyle/>
          <a:p>
            <a:pPr algn="ctr"/>
            <a:r>
              <a:rPr lang="en-US" sz="1000" dirty="0">
                <a:latin typeface="Arial" pitchFamily="34" charset="0"/>
                <a:cs typeface="Arial" pitchFamily="34" charset="0"/>
              </a:rPr>
              <a:t>Photo: IF Fisher and EL Fisk </a:t>
            </a:r>
          </a:p>
        </p:txBody>
      </p:sp>
      <p:cxnSp>
        <p:nvCxnSpPr>
          <p:cNvPr id="9" name="Straight Connector 8"/>
          <p:cNvCxnSpPr/>
          <p:nvPr/>
        </p:nvCxnSpPr>
        <p:spPr>
          <a:xfrm>
            <a:off x="2079659"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6245225"/>
            <a:ext cx="7787640" cy="246221"/>
          </a:xfrm>
          <a:prstGeom prst="rect">
            <a:avLst/>
          </a:prstGeom>
          <a:noFill/>
        </p:spPr>
        <p:txBody>
          <a:bodyPr wrap="square" rtlCol="0">
            <a:spAutoFit/>
          </a:bodyPr>
          <a:lstStyle/>
          <a:p>
            <a:r>
              <a:rPr lang="en-US" sz="1000" dirty="0">
                <a:latin typeface="Arial" pitchFamily="34" charset="0"/>
                <a:cs typeface="Arial" pitchFamily="34" charset="0"/>
              </a:rPr>
              <a:t>Winslow CEA. The untilled field of public health. Mod Med 1920;2:183–91.</a:t>
            </a:r>
          </a:p>
        </p:txBody>
      </p:sp>
      <p:pic>
        <p:nvPicPr>
          <p:cNvPr id="4" name="Picture 2" descr="Photo of CEA Winslow." title="CEA Wins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85" y="1524001"/>
            <a:ext cx="1800225" cy="258127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1"/>
          <p:cNvSpPr txBox="1">
            <a:spLocks/>
          </p:cNvSpPr>
          <p:nvPr/>
        </p:nvSpPr>
        <p:spPr>
          <a:xfrm>
            <a:off x="8077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a:effectLst/>
                <a:latin typeface="Myriad Web Pro"/>
              </a:rPr>
              <a:pPr algn="r">
                <a:defRPr/>
              </a:pPr>
              <a:t>11</a:t>
            </a:fld>
            <a:endParaRPr lang="en-US" sz="1400" dirty="0">
              <a:effectLst/>
              <a:latin typeface="Myriad Web Pro"/>
            </a:endParaRPr>
          </a:p>
        </p:txBody>
      </p:sp>
      <p:sp>
        <p:nvSpPr>
          <p:cNvPr id="2" name="Content Placeholder 2">
            <a:extLst>
              <a:ext uri="{FF2B5EF4-FFF2-40B4-BE49-F238E27FC236}">
                <a16:creationId xmlns:a16="http://schemas.microsoft.com/office/drawing/2014/main" id="{F6ECD850-42B7-825B-51C7-FF605CD2C765}"/>
              </a:ext>
            </a:extLst>
          </p:cNvPr>
          <p:cNvSpPr txBox="1">
            <a:spLocks/>
          </p:cNvSpPr>
          <p:nvPr/>
        </p:nvSpPr>
        <p:spPr>
          <a:xfrm>
            <a:off x="838200" y="5736921"/>
            <a:ext cx="10515600" cy="44004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b="0" dirty="0">
                <a:solidFill>
                  <a:srgbClr val="000000"/>
                </a:solidFill>
                <a:latin typeface="Open Sans" panose="020B0606030504020204" pitchFamily="34" charset="0"/>
              </a:rPr>
              <a:t>*Centers for Disease Control and Prevention (CDC). Introduction to Public Health. In: Public Health 101 Series. Atlanta, GA: U.S. Department of Health and Human Services, CDC; 2014. Available at: </a:t>
            </a:r>
            <a:r>
              <a:rPr lang="en-US" b="0" u="sng" dirty="0">
                <a:solidFill>
                  <a:srgbClr val="075290"/>
                </a:solidFill>
                <a:latin typeface="Open Sans" panose="020B0606030504020204" pitchFamily="34" charset="0"/>
                <a:hlinkClick r:id="rId4"/>
              </a:rPr>
              <a:t>https://www.cdc.gov/training/publichealth101/public-health.html</a:t>
            </a:r>
            <a:r>
              <a:rPr lang="en-US" b="0" dirty="0">
                <a:solidFill>
                  <a:srgbClr val="000000"/>
                </a:solidFill>
                <a:latin typeface="Open Sans" panose="020B0606030504020204" pitchFamily="34" charset="0"/>
              </a:rPr>
              <a:t>.</a:t>
            </a:r>
            <a:endParaRPr lang="en-US" dirty="0"/>
          </a:p>
        </p:txBody>
      </p:sp>
    </p:spTree>
    <p:extLst>
      <p:ext uri="{BB962C8B-B14F-4D97-AF65-F5344CB8AC3E}">
        <p14:creationId xmlns:p14="http://schemas.microsoft.com/office/powerpoint/2010/main" val="2291569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778687" y="4048125"/>
            <a:ext cx="3822513" cy="1311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0" dirty="0">
                <a:solidFill>
                  <a:srgbClr val="0039A6"/>
                </a:solidFill>
                <a:latin typeface="Century Gothic" panose="020B0502020202020204" pitchFamily="34" charset="0"/>
              </a:rPr>
              <a:t>“Public health aims to provide maximum benefit for the largest number of people.” </a:t>
            </a:r>
          </a:p>
          <a:p>
            <a:pPr marL="0" indent="0" algn="r">
              <a:buNone/>
            </a:pPr>
            <a:r>
              <a:rPr lang="en-US" sz="2000" b="0" dirty="0">
                <a:solidFill>
                  <a:srgbClr val="0039A6"/>
                </a:solidFill>
                <a:latin typeface="Century Gothic" panose="020B0502020202020204" pitchFamily="34" charset="0"/>
              </a:rPr>
              <a:t>—</a:t>
            </a:r>
            <a:r>
              <a:rPr lang="en-US" sz="1800" b="0" dirty="0">
                <a:solidFill>
                  <a:srgbClr val="0039A6"/>
                </a:solidFill>
                <a:latin typeface="Century Gothic" panose="020B0502020202020204" pitchFamily="34" charset="0"/>
              </a:rPr>
              <a:t>World Health Organization</a:t>
            </a:r>
          </a:p>
        </p:txBody>
      </p:sp>
      <p:sp>
        <p:nvSpPr>
          <p:cNvPr id="7" name="Content Placeholder 2"/>
          <p:cNvSpPr txBox="1">
            <a:spLocks/>
          </p:cNvSpPr>
          <p:nvPr/>
        </p:nvSpPr>
        <p:spPr>
          <a:xfrm>
            <a:off x="5778686" y="1676400"/>
            <a:ext cx="359391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0" dirty="0">
                <a:solidFill>
                  <a:srgbClr val="0039A6"/>
                </a:solidFill>
                <a:latin typeface="Century Gothic" panose="020B0502020202020204" pitchFamily="34" charset="0"/>
              </a:rPr>
              <a:t>“Fulfilling society’s interest in assuring conditions in which people can be healthy.” </a:t>
            </a:r>
          </a:p>
          <a:p>
            <a:pPr marL="0" indent="0" algn="r">
              <a:buNone/>
            </a:pPr>
            <a:r>
              <a:rPr lang="en-US" sz="1800" b="0" dirty="0">
                <a:solidFill>
                  <a:srgbClr val="0039A6"/>
                </a:solidFill>
                <a:latin typeface="Century Gothic" panose="020B0502020202020204" pitchFamily="34" charset="0"/>
              </a:rPr>
              <a:t>—Institute of Medicine</a:t>
            </a:r>
          </a:p>
        </p:txBody>
      </p:sp>
      <p:sp>
        <p:nvSpPr>
          <p:cNvPr id="9" name="TextBox 8"/>
          <p:cNvSpPr txBox="1"/>
          <p:nvPr/>
        </p:nvSpPr>
        <p:spPr>
          <a:xfrm>
            <a:off x="2013717" y="541742"/>
            <a:ext cx="8197081"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The Mission of Public Health</a:t>
            </a:r>
          </a:p>
        </p:txBody>
      </p:sp>
      <p:grpSp>
        <p:nvGrpSpPr>
          <p:cNvPr id="3" name="Group 2" descr="Logo of the Institute of Medicine of the National Academies that displays a white snake on top of a green circle." title="Institute of Medicine Logo"/>
          <p:cNvGrpSpPr/>
          <p:nvPr/>
        </p:nvGrpSpPr>
        <p:grpSpPr>
          <a:xfrm>
            <a:off x="2286000" y="1524000"/>
            <a:ext cx="3200400" cy="2133600"/>
            <a:chOff x="762000" y="1524000"/>
            <a:chExt cx="3200400" cy="2133600"/>
          </a:xfrm>
        </p:grpSpPr>
        <p:sp>
          <p:nvSpPr>
            <p:cNvPr id="2" name="Rectangle 1"/>
            <p:cNvSpPr/>
            <p:nvPr/>
          </p:nvSpPr>
          <p:spPr bwMode="auto">
            <a:xfrm>
              <a:off x="762000" y="1524000"/>
              <a:ext cx="3200400" cy="2133600"/>
            </a:xfrm>
            <a:prstGeom prst="rect">
              <a:avLst/>
            </a:prstGeom>
            <a:solidFill>
              <a:schemeClr val="bg1"/>
            </a:solidFill>
            <a:ln w="22225">
              <a:solidFill>
                <a:schemeClr val="tx1"/>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pic>
          <p:nvPicPr>
            <p:cNvPr id="9219" name="Picture 3" descr="Logo of the Institute of Medicine of the National Academies that displays a white snake on top of a green circle." title="Institute of Medicine Logo"/>
            <p:cNvPicPr>
              <a:picLocks noChangeAspect="1" noChangeArrowheads="1"/>
            </p:cNvPicPr>
            <p:nvPr/>
          </p:nvPicPr>
          <p:blipFill rotWithShape="1">
            <a:blip r:embed="rId3">
              <a:extLst>
                <a:ext uri="{28A0092B-C50C-407E-A947-70E740481C1C}">
                  <a14:useLocalDpi xmlns:a14="http://schemas.microsoft.com/office/drawing/2010/main" val="0"/>
                </a:ext>
              </a:extLst>
            </a:blip>
            <a:srcRect l="2752" t="2000" r="1340"/>
            <a:stretch/>
          </p:blipFill>
          <p:spPr bwMode="auto">
            <a:xfrm>
              <a:off x="954363" y="1695450"/>
              <a:ext cx="2566988"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descr="Logo that contains snake wrapped around a long stick and a part of the world globe." title="World Health Organization"/>
          <p:cNvGrpSpPr/>
          <p:nvPr/>
        </p:nvGrpSpPr>
        <p:grpSpPr>
          <a:xfrm>
            <a:off x="2286000" y="3903345"/>
            <a:ext cx="3200400" cy="2133600"/>
            <a:chOff x="762000" y="3903345"/>
            <a:chExt cx="3200400" cy="2133600"/>
          </a:xfrm>
        </p:grpSpPr>
        <p:sp>
          <p:nvSpPr>
            <p:cNvPr id="12" name="Rectangle 11" descr="Logo that contains a globe and the staff of Asclepius (symbol for physicians)." title="World Health Organization Logo"/>
            <p:cNvSpPr/>
            <p:nvPr/>
          </p:nvSpPr>
          <p:spPr bwMode="auto">
            <a:xfrm>
              <a:off x="762000" y="3903345"/>
              <a:ext cx="3200400" cy="2133600"/>
            </a:xfrm>
            <a:prstGeom prst="rect">
              <a:avLst/>
            </a:prstGeom>
            <a:solidFill>
              <a:schemeClr val="bg1"/>
            </a:solidFill>
            <a:ln w="22225">
              <a:solidFill>
                <a:schemeClr val="tx1"/>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pic>
          <p:nvPicPr>
            <p:cNvPr id="11" name="Picture 10" descr="Logo that contains a globe and the staff of Asclepius (symbol for physicians)." title="World Health Organizatio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13" y="4522470"/>
              <a:ext cx="2729854" cy="837155"/>
            </a:xfrm>
            <a:prstGeom prst="rect">
              <a:avLst/>
            </a:prstGeom>
          </p:spPr>
        </p:pic>
      </p:grpSp>
      <p:cxnSp>
        <p:nvCxnSpPr>
          <p:cNvPr id="14" name="Straight Connector 13"/>
          <p:cNvCxnSpPr/>
          <p:nvPr/>
        </p:nvCxnSpPr>
        <p:spPr>
          <a:xfrm>
            <a:off x="207965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95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152400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11" name="Title 1"/>
          <p:cNvSpPr txBox="1">
            <a:spLocks/>
          </p:cNvSpPr>
          <p:nvPr/>
        </p:nvSpPr>
        <p:spPr>
          <a:xfrm>
            <a:off x="3301090" y="51207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A Public Health Approach</a:t>
            </a:r>
          </a:p>
        </p:txBody>
      </p:sp>
      <p:cxnSp>
        <p:nvCxnSpPr>
          <p:cNvPr id="14" name="Straight Connector 13"/>
          <p:cNvCxnSpPr/>
          <p:nvPr/>
        </p:nvCxnSpPr>
        <p:spPr>
          <a:xfrm>
            <a:off x="2094726"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04103" y="2260968"/>
            <a:ext cx="1752600" cy="707886"/>
          </a:xfrm>
          <a:prstGeom prst="rect">
            <a:avLst/>
          </a:prstGeom>
          <a:noFill/>
        </p:spPr>
        <p:txBody>
          <a:bodyPr wrap="square" rtlCol="0">
            <a:spAutoFit/>
          </a:bodyPr>
          <a:lstStyle/>
          <a:p>
            <a:pPr algn="ctr"/>
            <a:r>
              <a:rPr lang="en-US" sz="2000" dirty="0">
                <a:solidFill>
                  <a:srgbClr val="0039A6"/>
                </a:solidFill>
                <a:latin typeface="Century Gothic" panose="020B0502020202020204" pitchFamily="34" charset="0"/>
              </a:rPr>
              <a:t>Surveillance / Data</a:t>
            </a:r>
          </a:p>
        </p:txBody>
      </p:sp>
      <p:sp>
        <p:nvSpPr>
          <p:cNvPr id="12" name="TextBox 11"/>
          <p:cNvSpPr txBox="1"/>
          <p:nvPr/>
        </p:nvSpPr>
        <p:spPr>
          <a:xfrm>
            <a:off x="4142198" y="2309056"/>
            <a:ext cx="1905000" cy="707886"/>
          </a:xfrm>
          <a:prstGeom prst="rect">
            <a:avLst/>
          </a:prstGeom>
          <a:noFill/>
        </p:spPr>
        <p:txBody>
          <a:bodyPr wrap="square" rtlCol="0">
            <a:spAutoFit/>
          </a:bodyPr>
          <a:lstStyle/>
          <a:p>
            <a:pPr algn="ctr"/>
            <a:r>
              <a:rPr lang="en-US" sz="2000" dirty="0">
                <a:solidFill>
                  <a:srgbClr val="0039A6"/>
                </a:solidFill>
                <a:latin typeface="Century Gothic" panose="020B0502020202020204" pitchFamily="34" charset="0"/>
              </a:rPr>
              <a:t>Risk Factor Identification</a:t>
            </a:r>
          </a:p>
        </p:txBody>
      </p:sp>
      <p:sp>
        <p:nvSpPr>
          <p:cNvPr id="13" name="TextBox 12"/>
          <p:cNvSpPr txBox="1"/>
          <p:nvPr/>
        </p:nvSpPr>
        <p:spPr>
          <a:xfrm>
            <a:off x="6185899" y="2445384"/>
            <a:ext cx="1905000" cy="400110"/>
          </a:xfrm>
          <a:prstGeom prst="rect">
            <a:avLst/>
          </a:prstGeom>
          <a:noFill/>
        </p:spPr>
        <p:txBody>
          <a:bodyPr wrap="square" rtlCol="0">
            <a:spAutoFit/>
          </a:bodyPr>
          <a:lstStyle/>
          <a:p>
            <a:pPr algn="ctr"/>
            <a:r>
              <a:rPr lang="en-US" sz="2000" dirty="0">
                <a:solidFill>
                  <a:srgbClr val="0039A6"/>
                </a:solidFill>
                <a:latin typeface="Century Gothic" panose="020B0502020202020204" pitchFamily="34" charset="0"/>
              </a:rPr>
              <a:t>Intervention</a:t>
            </a:r>
          </a:p>
        </p:txBody>
      </p:sp>
      <p:sp>
        <p:nvSpPr>
          <p:cNvPr id="15" name="TextBox 14"/>
          <p:cNvSpPr txBox="1"/>
          <p:nvPr/>
        </p:nvSpPr>
        <p:spPr>
          <a:xfrm>
            <a:off x="8229600" y="2466945"/>
            <a:ext cx="2203109" cy="400110"/>
          </a:xfrm>
          <a:prstGeom prst="rect">
            <a:avLst/>
          </a:prstGeom>
          <a:noFill/>
        </p:spPr>
        <p:txBody>
          <a:bodyPr wrap="square" rtlCol="0">
            <a:spAutoFit/>
          </a:bodyPr>
          <a:lstStyle/>
          <a:p>
            <a:pPr algn="ctr"/>
            <a:r>
              <a:rPr lang="en-US" sz="2000" dirty="0">
                <a:solidFill>
                  <a:srgbClr val="0039A6"/>
                </a:solidFill>
                <a:latin typeface="Century Gothic" panose="020B0502020202020204" pitchFamily="34" charset="0"/>
              </a:rPr>
              <a:t>Implementation</a:t>
            </a: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1868536" y="2936114"/>
            <a:ext cx="8564173" cy="2396438"/>
          </a:xfrm>
          <a:prstGeom prst="rect">
            <a:avLst/>
          </a:prstGeom>
        </p:spPr>
      </p:pic>
      <p:sp>
        <p:nvSpPr>
          <p:cNvPr id="16" name="Slide Number Placeholder 1"/>
          <p:cNvSpPr txBox="1">
            <a:spLocks/>
          </p:cNvSpPr>
          <p:nvPr/>
        </p:nvSpPr>
        <p:spPr>
          <a:xfrm>
            <a:off x="8077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a:effectLst/>
                <a:latin typeface="Myriad Web Pro"/>
              </a:rPr>
              <a:pPr algn="r">
                <a:defRPr/>
              </a:pPr>
              <a:t>13</a:t>
            </a:fld>
            <a:endParaRPr lang="en-US" sz="1400" dirty="0">
              <a:effectLst/>
              <a:latin typeface="Myriad Web Pro"/>
            </a:endParaRPr>
          </a:p>
        </p:txBody>
      </p:sp>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716" y="14698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144780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894"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3641" y="1474032"/>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82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174770" y="637094"/>
            <a:ext cx="8153340"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Partners in the Public Health System</a:t>
            </a:r>
          </a:p>
        </p:txBody>
      </p:sp>
      <p:sp>
        <p:nvSpPr>
          <p:cNvPr id="5" name="TextBox 4"/>
          <p:cNvSpPr txBox="1"/>
          <p:nvPr/>
        </p:nvSpPr>
        <p:spPr>
          <a:xfrm>
            <a:off x="1929566" y="6278268"/>
            <a:ext cx="7787640" cy="246221"/>
          </a:xfrm>
          <a:prstGeom prst="rect">
            <a:avLst/>
          </a:prstGeom>
          <a:noFill/>
        </p:spPr>
        <p:txBody>
          <a:bodyPr wrap="square" rtlCol="0">
            <a:spAutoFit/>
          </a:bodyPr>
          <a:lstStyle/>
          <a:p>
            <a:r>
              <a:rPr lang="en-US" sz="1000" dirty="0">
                <a:latin typeface="Arial" pitchFamily="34" charset="0"/>
                <a:cs typeface="Arial" pitchFamily="34" charset="0"/>
              </a:rPr>
              <a:t>Institute of Medicine. The future of the public's health in the 21</a:t>
            </a:r>
            <a:r>
              <a:rPr lang="en-US" sz="1000" baseline="30000" dirty="0">
                <a:latin typeface="Arial" pitchFamily="34" charset="0"/>
                <a:cs typeface="Arial" pitchFamily="34" charset="0"/>
              </a:rPr>
              <a:t>st </a:t>
            </a:r>
            <a:r>
              <a:rPr lang="en-US" sz="1000" dirty="0">
                <a:latin typeface="Arial" pitchFamily="34" charset="0"/>
                <a:cs typeface="Arial" pitchFamily="34" charset="0"/>
              </a:rPr>
              <a:t>century. Washington, DC: The National Academies Press; 2002.</a:t>
            </a:r>
          </a:p>
        </p:txBody>
      </p:sp>
      <p:cxnSp>
        <p:nvCxnSpPr>
          <p:cNvPr id="6" name="Straight Connector 5"/>
          <p:cNvCxnSpPr/>
          <p:nvPr/>
        </p:nvCxnSpPr>
        <p:spPr>
          <a:xfrm>
            <a:off x="2122982"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897456" y="1470944"/>
            <a:ext cx="8436265" cy="4449050"/>
            <a:chOff x="373455" y="1470944"/>
            <a:chExt cx="8436265" cy="3658688"/>
          </a:xfrm>
        </p:grpSpPr>
        <p:cxnSp>
          <p:nvCxnSpPr>
            <p:cNvPr id="7" name="Straight Connector 6"/>
            <p:cNvCxnSpPr/>
            <p:nvPr/>
          </p:nvCxnSpPr>
          <p:spPr>
            <a:xfrm flipH="1">
              <a:off x="6188267" y="3545772"/>
              <a:ext cx="5583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92721" y="3550266"/>
              <a:ext cx="6107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2981965" y="3069620"/>
              <a:ext cx="3132362" cy="838200"/>
            </a:xfrm>
            <a:prstGeom prst="rect">
              <a:avLst/>
            </a:prstGeom>
            <a:solidFill>
              <a:schemeClr val="bg1"/>
            </a:solidFill>
            <a:ln w="9525">
              <a:solidFill>
                <a:srgbClr val="0039A6"/>
              </a:solidFill>
              <a:miter lim="800000"/>
              <a:headEnd/>
              <a:tailEnd/>
            </a:ln>
          </p:spPr>
          <p:txBody>
            <a:bodyPr wrap="none" rtlCol="0" anchor="ctr">
              <a:flatTx/>
            </a:bodyPr>
            <a:lstStyle/>
            <a:p>
              <a:pPr algn="ctr"/>
              <a:r>
                <a:rPr lang="en-US" sz="2000" b="1" dirty="0">
                  <a:latin typeface="Century Gothic" panose="020B0502020202020204" pitchFamily="34" charset="0"/>
                </a:rPr>
                <a:t>Ensuring the Conditions </a:t>
              </a:r>
              <a:br>
                <a:rPr lang="en-US" sz="2000" b="1" dirty="0">
                  <a:latin typeface="Century Gothic" panose="020B0502020202020204" pitchFamily="34" charset="0"/>
                </a:rPr>
              </a:br>
              <a:r>
                <a:rPr lang="en-US" sz="2000" b="1" dirty="0">
                  <a:latin typeface="Century Gothic" panose="020B0502020202020204" pitchFamily="34" charset="0"/>
                </a:rPr>
                <a:t>for Population Health</a:t>
              </a:r>
            </a:p>
          </p:txBody>
        </p:sp>
        <p:sp>
          <p:nvSpPr>
            <p:cNvPr id="10" name="TextBox 9"/>
            <p:cNvSpPr txBox="1"/>
            <p:nvPr/>
          </p:nvSpPr>
          <p:spPr>
            <a:xfrm>
              <a:off x="1841554" y="1665603"/>
              <a:ext cx="1630575" cy="329032"/>
            </a:xfrm>
            <a:prstGeom prst="rect">
              <a:avLst/>
            </a:prstGeom>
            <a:noFill/>
          </p:spPr>
          <p:txBody>
            <a:bodyPr wrap="none" rtlCol="0">
              <a:spAutoFit/>
            </a:bodyPr>
            <a:lstStyle/>
            <a:p>
              <a:r>
                <a:rPr lang="en-US" sz="2000" b="1" dirty="0">
                  <a:latin typeface="Century Gothic" panose="020B0502020202020204" pitchFamily="34" charset="0"/>
                </a:rPr>
                <a:t>Community</a:t>
              </a:r>
            </a:p>
          </p:txBody>
        </p:sp>
        <p:sp>
          <p:nvSpPr>
            <p:cNvPr id="11" name="TextBox 10"/>
            <p:cNvSpPr txBox="1"/>
            <p:nvPr/>
          </p:nvSpPr>
          <p:spPr>
            <a:xfrm>
              <a:off x="5502417" y="1470944"/>
              <a:ext cx="2135521" cy="582132"/>
            </a:xfrm>
            <a:prstGeom prst="rect">
              <a:avLst/>
            </a:prstGeom>
            <a:noFill/>
          </p:spPr>
          <p:txBody>
            <a:bodyPr wrap="none" rtlCol="0">
              <a:spAutoFit/>
            </a:bodyPr>
            <a:lstStyle/>
            <a:p>
              <a:pPr algn="ctr"/>
              <a:r>
                <a:rPr lang="en-US" sz="2000" b="1" dirty="0">
                  <a:latin typeface="Century Gothic" panose="020B0502020202020204" pitchFamily="34" charset="0"/>
                </a:rPr>
                <a:t>Clinical Care</a:t>
              </a:r>
              <a:br>
                <a:rPr lang="en-US" sz="2000" b="1" dirty="0">
                  <a:latin typeface="Century Gothic" panose="020B0502020202020204" pitchFamily="34" charset="0"/>
                </a:rPr>
              </a:br>
              <a:r>
                <a:rPr lang="en-US" sz="2000" b="1" dirty="0">
                  <a:latin typeface="Century Gothic" panose="020B0502020202020204" pitchFamily="34" charset="0"/>
                </a:rPr>
                <a:t>Delivery System</a:t>
              </a:r>
            </a:p>
          </p:txBody>
        </p:sp>
        <p:sp>
          <p:nvSpPr>
            <p:cNvPr id="12" name="TextBox 11"/>
            <p:cNvSpPr txBox="1"/>
            <p:nvPr/>
          </p:nvSpPr>
          <p:spPr>
            <a:xfrm>
              <a:off x="373455" y="3048243"/>
              <a:ext cx="1818126" cy="835233"/>
            </a:xfrm>
            <a:prstGeom prst="rect">
              <a:avLst/>
            </a:prstGeom>
            <a:noFill/>
          </p:spPr>
          <p:txBody>
            <a:bodyPr wrap="none" rtlCol="0">
              <a:spAutoFit/>
            </a:bodyPr>
            <a:lstStyle/>
            <a:p>
              <a:r>
                <a:rPr lang="en-US" sz="2000" b="1" dirty="0">
                  <a:latin typeface="Century Gothic" panose="020B0502020202020204" pitchFamily="34" charset="0"/>
                </a:rPr>
                <a:t>Government</a:t>
              </a:r>
              <a:br>
                <a:rPr lang="en-US" sz="2000" b="1" dirty="0">
                  <a:latin typeface="Century Gothic" panose="020B0502020202020204" pitchFamily="34" charset="0"/>
                </a:rPr>
              </a:br>
              <a:r>
                <a:rPr lang="en-US" sz="2000" b="1" dirty="0">
                  <a:latin typeface="Century Gothic" panose="020B0502020202020204" pitchFamily="34" charset="0"/>
                </a:rPr>
                <a:t>Public Health</a:t>
              </a:r>
              <a:br>
                <a:rPr lang="en-US" sz="2000" b="1" dirty="0">
                  <a:latin typeface="Century Gothic" panose="020B0502020202020204" pitchFamily="34" charset="0"/>
                </a:rPr>
              </a:br>
              <a:r>
                <a:rPr lang="en-US" sz="2000" b="1" dirty="0">
                  <a:latin typeface="Century Gothic" panose="020B0502020202020204" pitchFamily="34" charset="0"/>
                </a:rPr>
                <a:t>Infrastructure</a:t>
              </a:r>
            </a:p>
          </p:txBody>
        </p:sp>
        <p:sp>
          <p:nvSpPr>
            <p:cNvPr id="13" name="TextBox 12"/>
            <p:cNvSpPr txBox="1"/>
            <p:nvPr/>
          </p:nvSpPr>
          <p:spPr>
            <a:xfrm>
              <a:off x="6765571" y="3191829"/>
              <a:ext cx="2044149" cy="582132"/>
            </a:xfrm>
            <a:prstGeom prst="rect">
              <a:avLst/>
            </a:prstGeom>
            <a:noFill/>
          </p:spPr>
          <p:txBody>
            <a:bodyPr wrap="none" rtlCol="0">
              <a:spAutoFit/>
            </a:bodyPr>
            <a:lstStyle/>
            <a:p>
              <a:pPr algn="ctr"/>
              <a:r>
                <a:rPr lang="en-US" sz="2000" b="1" dirty="0">
                  <a:latin typeface="Century Gothic" panose="020B0502020202020204" pitchFamily="34" charset="0"/>
                </a:rPr>
                <a:t>Employers </a:t>
              </a:r>
            </a:p>
            <a:p>
              <a:pPr algn="ctr"/>
              <a:r>
                <a:rPr lang="en-US" sz="2000" b="1" dirty="0">
                  <a:latin typeface="Century Gothic" panose="020B0502020202020204" pitchFamily="34" charset="0"/>
                </a:rPr>
                <a:t>and Businesses</a:t>
              </a:r>
            </a:p>
          </p:txBody>
        </p:sp>
        <p:sp>
          <p:nvSpPr>
            <p:cNvPr id="14" name="TextBox 13"/>
            <p:cNvSpPr txBox="1"/>
            <p:nvPr/>
          </p:nvSpPr>
          <p:spPr>
            <a:xfrm>
              <a:off x="5616267" y="4800600"/>
              <a:ext cx="1492716" cy="329032"/>
            </a:xfrm>
            <a:prstGeom prst="rect">
              <a:avLst/>
            </a:prstGeom>
            <a:noFill/>
          </p:spPr>
          <p:txBody>
            <a:bodyPr wrap="none" rtlCol="0">
              <a:spAutoFit/>
            </a:bodyPr>
            <a:lstStyle/>
            <a:p>
              <a:r>
                <a:rPr lang="en-US" sz="2000" b="1" dirty="0">
                  <a:latin typeface="Century Gothic" panose="020B0502020202020204" pitchFamily="34" charset="0"/>
                </a:rPr>
                <a:t>The Media</a:t>
              </a:r>
            </a:p>
          </p:txBody>
        </p:sp>
        <p:sp>
          <p:nvSpPr>
            <p:cNvPr id="16" name="TextBox 15"/>
            <p:cNvSpPr txBox="1"/>
            <p:nvPr/>
          </p:nvSpPr>
          <p:spPr>
            <a:xfrm>
              <a:off x="2000402" y="4800600"/>
              <a:ext cx="1524776" cy="329032"/>
            </a:xfrm>
            <a:prstGeom prst="rect">
              <a:avLst/>
            </a:prstGeom>
            <a:noFill/>
          </p:spPr>
          <p:txBody>
            <a:bodyPr wrap="none" rtlCol="0">
              <a:spAutoFit/>
            </a:bodyPr>
            <a:lstStyle/>
            <a:p>
              <a:r>
                <a:rPr lang="en-US" sz="2000" b="1" dirty="0">
                  <a:latin typeface="Century Gothic" panose="020B0502020202020204" pitchFamily="34" charset="0"/>
                </a:rPr>
                <a:t>Academia</a:t>
              </a:r>
            </a:p>
          </p:txBody>
        </p:sp>
        <p:cxnSp>
          <p:nvCxnSpPr>
            <p:cNvPr id="17" name="Straight Connector 16"/>
            <p:cNvCxnSpPr/>
            <p:nvPr/>
          </p:nvCxnSpPr>
          <p:spPr>
            <a:xfrm>
              <a:off x="2981965" y="2178830"/>
              <a:ext cx="543213" cy="7189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43947" y="4063906"/>
              <a:ext cx="670379" cy="7260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07226" y="2215817"/>
              <a:ext cx="543822" cy="682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752288" y="4074532"/>
              <a:ext cx="815288" cy="7260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14</a:t>
            </a:fld>
            <a:endParaRPr lang="en-US" dirty="0"/>
          </a:p>
        </p:txBody>
      </p:sp>
      <p:sp>
        <p:nvSpPr>
          <p:cNvPr id="22" name="TextBox 21">
            <a:extLst>
              <a:ext uri="{FF2B5EF4-FFF2-40B4-BE49-F238E27FC236}">
                <a16:creationId xmlns:a16="http://schemas.microsoft.com/office/drawing/2014/main" id="{600F055F-7F27-7396-2DCE-415404D76A78}"/>
              </a:ext>
            </a:extLst>
          </p:cNvPr>
          <p:cNvSpPr txBox="1"/>
          <p:nvPr/>
        </p:nvSpPr>
        <p:spPr>
          <a:xfrm>
            <a:off x="352958" y="1219200"/>
            <a:ext cx="2288324" cy="1477328"/>
          </a:xfrm>
          <a:prstGeom prst="rect">
            <a:avLst/>
          </a:prstGeom>
          <a:noFill/>
        </p:spPr>
        <p:txBody>
          <a:bodyPr wrap="square" rtlCol="0">
            <a:spAutoFit/>
          </a:bodyPr>
          <a:lstStyle/>
          <a:p>
            <a:pPr algn="ctr"/>
            <a:r>
              <a:rPr lang="en-US" b="1" dirty="0">
                <a:solidFill>
                  <a:schemeClr val="accent2"/>
                </a:solidFill>
                <a:latin typeface="Century Gothic" panose="020B0502020202020204" pitchFamily="34" charset="0"/>
              </a:rPr>
              <a:t>Schools, churches, service providers, volunteers, parents, youth, law enforcement, etc.!</a:t>
            </a:r>
          </a:p>
        </p:txBody>
      </p:sp>
      <p:sp>
        <p:nvSpPr>
          <p:cNvPr id="28" name="Arrow: Left 27">
            <a:extLst>
              <a:ext uri="{FF2B5EF4-FFF2-40B4-BE49-F238E27FC236}">
                <a16:creationId xmlns:a16="http://schemas.microsoft.com/office/drawing/2014/main" id="{492253F7-0FDA-385B-E928-4005A63A1614}"/>
              </a:ext>
            </a:extLst>
          </p:cNvPr>
          <p:cNvSpPr/>
          <p:nvPr/>
        </p:nvSpPr>
        <p:spPr>
          <a:xfrm>
            <a:off x="2641282" y="1789602"/>
            <a:ext cx="693177" cy="225536"/>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651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24001" y="523251"/>
            <a:ext cx="9143999"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What Determines the Health of a Population?</a:t>
            </a:r>
          </a:p>
        </p:txBody>
      </p:sp>
      <p:pic>
        <p:nvPicPr>
          <p:cNvPr id="27" name="Picture 26" descr="Pie chart displaying the four major determinants that influence health at the population level." title="Pie Chart"/>
          <p:cNvPicPr>
            <a:picLocks noChangeAspect="1"/>
          </p:cNvPicPr>
          <p:nvPr/>
        </p:nvPicPr>
        <p:blipFill rotWithShape="1">
          <a:blip r:embed="rId3">
            <a:extLst>
              <a:ext uri="{28A0092B-C50C-407E-A947-70E740481C1C}">
                <a14:useLocalDpi xmlns:a14="http://schemas.microsoft.com/office/drawing/2010/main" val="0"/>
              </a:ext>
            </a:extLst>
          </a:blip>
          <a:srcRect l="-2638" r="-3275" b="-3907"/>
          <a:stretch/>
        </p:blipFill>
        <p:spPr>
          <a:xfrm>
            <a:off x="3904035" y="1890532"/>
            <a:ext cx="4231531" cy="4106694"/>
          </a:xfrm>
          <a:prstGeom prst="rect">
            <a:avLst/>
          </a:prstGeom>
          <a:noFill/>
          <a:ln>
            <a:noFill/>
          </a:ln>
        </p:spPr>
      </p:pic>
      <p:sp>
        <p:nvSpPr>
          <p:cNvPr id="7" name="TextBox 6"/>
          <p:cNvSpPr txBox="1"/>
          <p:nvPr/>
        </p:nvSpPr>
        <p:spPr>
          <a:xfrm>
            <a:off x="1889761" y="6287770"/>
            <a:ext cx="7787640" cy="253916"/>
          </a:xfrm>
          <a:prstGeom prst="rect">
            <a:avLst/>
          </a:prstGeom>
          <a:noFill/>
        </p:spPr>
        <p:txBody>
          <a:bodyPr wrap="square" rtlCol="0">
            <a:spAutoFit/>
          </a:bodyPr>
          <a:lstStyle/>
          <a:p>
            <a:r>
              <a:rPr lang="en-US" sz="1000" dirty="0">
                <a:latin typeface="Arial" pitchFamily="34" charset="0"/>
                <a:cs typeface="Arial" pitchFamily="34" charset="0"/>
              </a:rPr>
              <a:t>Centers for Disease Control and Prevention. Social determinants of health. http://www.cdc.gov/socialdeterminants/FAQ.html.</a:t>
            </a:r>
          </a:p>
        </p:txBody>
      </p:sp>
      <p:cxnSp>
        <p:nvCxnSpPr>
          <p:cNvPr id="8" name="Straight Connector 7"/>
          <p:cNvCxnSpPr/>
          <p:nvPr/>
        </p:nvCxnSpPr>
        <p:spPr>
          <a:xfrm>
            <a:off x="2120578" y="1066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910340" y="1328410"/>
            <a:ext cx="8399857" cy="4209199"/>
            <a:chOff x="386339" y="1328409"/>
            <a:chExt cx="8399857" cy="4209199"/>
          </a:xfrm>
        </p:grpSpPr>
        <p:sp>
          <p:nvSpPr>
            <p:cNvPr id="3" name="TextBox 2"/>
            <p:cNvSpPr txBox="1"/>
            <p:nvPr/>
          </p:nvSpPr>
          <p:spPr>
            <a:xfrm>
              <a:off x="4846193" y="1328409"/>
              <a:ext cx="2593647" cy="369332"/>
            </a:xfrm>
            <a:prstGeom prst="rect">
              <a:avLst/>
            </a:prstGeom>
            <a:noFill/>
          </p:spPr>
          <p:txBody>
            <a:bodyPr wrap="square" rtlCol="0">
              <a:spAutoFit/>
            </a:bodyPr>
            <a:lstStyle/>
            <a:p>
              <a:pPr algn="ctr"/>
              <a:r>
                <a:rPr lang="en-US" dirty="0">
                  <a:solidFill>
                    <a:srgbClr val="0039A6"/>
                  </a:solidFill>
                  <a:latin typeface="Century Gothic" panose="020B0502020202020204" pitchFamily="34" charset="0"/>
                </a:rPr>
                <a:t>Genes and Biology</a:t>
              </a:r>
            </a:p>
          </p:txBody>
        </p:sp>
        <p:sp>
          <p:nvSpPr>
            <p:cNvPr id="13" name="TextBox 12"/>
            <p:cNvSpPr txBox="1"/>
            <p:nvPr/>
          </p:nvSpPr>
          <p:spPr>
            <a:xfrm>
              <a:off x="6576396" y="2558727"/>
              <a:ext cx="2209800" cy="369332"/>
            </a:xfrm>
            <a:prstGeom prst="rect">
              <a:avLst/>
            </a:prstGeom>
            <a:noFill/>
          </p:spPr>
          <p:txBody>
            <a:bodyPr wrap="square" rtlCol="0">
              <a:spAutoFit/>
            </a:bodyPr>
            <a:lstStyle/>
            <a:p>
              <a:pPr algn="ctr"/>
              <a:r>
                <a:rPr lang="en-US" dirty="0">
                  <a:solidFill>
                    <a:srgbClr val="0039A6"/>
                  </a:solidFill>
                  <a:latin typeface="Century Gothic" panose="020B0502020202020204" pitchFamily="34" charset="0"/>
                </a:rPr>
                <a:t>Health Behaviors</a:t>
              </a:r>
            </a:p>
          </p:txBody>
        </p:sp>
        <p:sp>
          <p:nvSpPr>
            <p:cNvPr id="14" name="Rectangle 13"/>
            <p:cNvSpPr/>
            <p:nvPr/>
          </p:nvSpPr>
          <p:spPr bwMode="auto">
            <a:xfrm>
              <a:off x="4784637" y="3189227"/>
              <a:ext cx="1358380" cy="408665"/>
            </a:xfrm>
            <a:prstGeom prst="rect">
              <a:avLst/>
            </a:prstGeom>
            <a:solidFill>
              <a:srgbClr val="C0504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6" name="Rectangle 15"/>
            <p:cNvSpPr/>
            <p:nvPr/>
          </p:nvSpPr>
          <p:spPr bwMode="auto">
            <a:xfrm>
              <a:off x="4864935" y="4369450"/>
              <a:ext cx="1257300" cy="263023"/>
            </a:xfrm>
            <a:prstGeom prst="rect">
              <a:avLst/>
            </a:prstGeom>
            <a:solidFill>
              <a:srgbClr val="9BBB59"/>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7" name="TextBox 16"/>
            <p:cNvSpPr txBox="1"/>
            <p:nvPr/>
          </p:nvSpPr>
          <p:spPr>
            <a:xfrm>
              <a:off x="6316267" y="5168276"/>
              <a:ext cx="2209800" cy="369332"/>
            </a:xfrm>
            <a:prstGeom prst="rect">
              <a:avLst/>
            </a:prstGeom>
            <a:noFill/>
          </p:spPr>
          <p:txBody>
            <a:bodyPr wrap="square" rtlCol="0">
              <a:spAutoFit/>
            </a:bodyPr>
            <a:lstStyle/>
            <a:p>
              <a:pPr algn="ctr"/>
              <a:r>
                <a:rPr lang="en-US" dirty="0">
                  <a:solidFill>
                    <a:srgbClr val="0039A6"/>
                  </a:solidFill>
                  <a:latin typeface="Century Gothic" panose="020B0502020202020204" pitchFamily="34" charset="0"/>
                </a:rPr>
                <a:t>Medical Care</a:t>
              </a:r>
            </a:p>
          </p:txBody>
        </p:sp>
        <p:sp>
          <p:nvSpPr>
            <p:cNvPr id="18" name="TextBox 17"/>
            <p:cNvSpPr txBox="1"/>
            <p:nvPr/>
          </p:nvSpPr>
          <p:spPr>
            <a:xfrm>
              <a:off x="386339" y="2097062"/>
              <a:ext cx="2209800" cy="923330"/>
            </a:xfrm>
            <a:prstGeom prst="rect">
              <a:avLst/>
            </a:prstGeom>
            <a:noFill/>
          </p:spPr>
          <p:txBody>
            <a:bodyPr wrap="square" rtlCol="0">
              <a:spAutoFit/>
            </a:bodyPr>
            <a:lstStyle/>
            <a:p>
              <a:pPr algn="ctr"/>
              <a:r>
                <a:rPr lang="en-US" dirty="0">
                  <a:solidFill>
                    <a:srgbClr val="0039A6"/>
                  </a:solidFill>
                  <a:latin typeface="Century Gothic" panose="020B0502020202020204" pitchFamily="34" charset="0"/>
                </a:rPr>
                <a:t>Social/Societal</a:t>
              </a:r>
            </a:p>
            <a:p>
              <a:pPr algn="ctr"/>
              <a:r>
                <a:rPr lang="en-US" dirty="0">
                  <a:solidFill>
                    <a:srgbClr val="0039A6"/>
                  </a:solidFill>
                  <a:latin typeface="Century Gothic" panose="020B0502020202020204" pitchFamily="34" charset="0"/>
                </a:rPr>
                <a:t>Characteristics;</a:t>
              </a:r>
            </a:p>
            <a:p>
              <a:pPr algn="ctr"/>
              <a:r>
                <a:rPr lang="en-US" dirty="0">
                  <a:solidFill>
                    <a:srgbClr val="0039A6"/>
                  </a:solidFill>
                  <a:latin typeface="Century Gothic" panose="020B0502020202020204" pitchFamily="34" charset="0"/>
                </a:rPr>
                <a:t>Total Ecology</a:t>
              </a:r>
            </a:p>
          </p:txBody>
        </p:sp>
        <p:sp>
          <p:nvSpPr>
            <p:cNvPr id="20" name="Rectangle 19"/>
            <p:cNvSpPr/>
            <p:nvPr/>
          </p:nvSpPr>
          <p:spPr bwMode="auto">
            <a:xfrm>
              <a:off x="2828795" y="3329084"/>
              <a:ext cx="1257300" cy="720143"/>
            </a:xfrm>
            <a:prstGeom prst="rect">
              <a:avLst/>
            </a:prstGeom>
            <a:solidFill>
              <a:srgbClr val="8064A2"/>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cxnSp>
          <p:nvCxnSpPr>
            <p:cNvPr id="5" name="Straight Arrow Connector 4"/>
            <p:cNvCxnSpPr/>
            <p:nvPr/>
          </p:nvCxnSpPr>
          <p:spPr>
            <a:xfrm flipH="1">
              <a:off x="4788521" y="1614456"/>
              <a:ext cx="287696" cy="286147"/>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194011" y="2743393"/>
              <a:ext cx="418085" cy="5854"/>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204108" y="5043129"/>
              <a:ext cx="345811" cy="235143"/>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79503" y="2510618"/>
              <a:ext cx="433273" cy="232775"/>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Slide Number Placeholder 1"/>
          <p:cNvSpPr txBox="1">
            <a:spLocks/>
          </p:cNvSpPr>
          <p:nvPr/>
        </p:nvSpPr>
        <p:spPr>
          <a:xfrm>
            <a:off x="8077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a:effectLst/>
                <a:latin typeface="Myriad Web Pro"/>
              </a:rPr>
              <a:pPr algn="r">
                <a:defRPr/>
              </a:pPr>
              <a:t>15</a:t>
            </a:fld>
            <a:endParaRPr lang="en-US" sz="1400" dirty="0">
              <a:effectLst/>
              <a:latin typeface="Myriad Web Pro"/>
            </a:endParaRPr>
          </a:p>
        </p:txBody>
      </p:sp>
    </p:spTree>
    <p:extLst>
      <p:ext uri="{BB962C8B-B14F-4D97-AF65-F5344CB8AC3E}">
        <p14:creationId xmlns:p14="http://schemas.microsoft.com/office/powerpoint/2010/main" val="3017070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3293" y="3623277"/>
            <a:ext cx="7958537" cy="1200329"/>
          </a:xfrm>
          <a:prstGeom prst="rect">
            <a:avLst/>
          </a:prstGeom>
        </p:spPr>
        <p:txBody>
          <a:bodyPr wrap="square">
            <a:spAutoFit/>
          </a:bodyPr>
          <a:lstStyle/>
          <a:p>
            <a:pPr>
              <a:spcBef>
                <a:spcPts val="592"/>
              </a:spcBef>
            </a:pPr>
            <a:r>
              <a:rPr lang="en-US" sz="2400" dirty="0">
                <a:solidFill>
                  <a:srgbClr val="0039A6"/>
                </a:solidFill>
                <a:latin typeface="Century Gothic" panose="020B0502020202020204" pitchFamily="34" charset="0"/>
              </a:rPr>
              <a:t>Public health aims to provide ___________________ with the right to be healthy and live in conditions that support health. </a:t>
            </a:r>
          </a:p>
        </p:txBody>
      </p:sp>
      <p:sp>
        <p:nvSpPr>
          <p:cNvPr id="10" name="Rectangle 9"/>
          <p:cNvSpPr/>
          <p:nvPr/>
        </p:nvSpPr>
        <p:spPr>
          <a:xfrm>
            <a:off x="6801493" y="3587497"/>
            <a:ext cx="2755883" cy="461665"/>
          </a:xfrm>
          <a:prstGeom prst="rect">
            <a:avLst/>
          </a:prstGeom>
        </p:spPr>
        <p:txBody>
          <a:bodyPr wrap="none">
            <a:spAutoFit/>
          </a:bodyPr>
          <a:lstStyle/>
          <a:p>
            <a:r>
              <a:rPr lang="en-US" sz="2400" dirty="0">
                <a:solidFill>
                  <a:srgbClr val="0039A6"/>
                </a:solidFill>
                <a:latin typeface="Century Gothic" panose="020B0502020202020204" pitchFamily="34" charset="0"/>
              </a:rPr>
              <a:t>groups of people</a:t>
            </a:r>
            <a:endParaRPr lang="en-US" sz="2400" dirty="0">
              <a:solidFill>
                <a:srgbClr val="0039A6"/>
              </a:solidFill>
            </a:endParaRPr>
          </a:p>
        </p:txBody>
      </p:sp>
      <p:pic>
        <p:nvPicPr>
          <p:cNvPr id="19" name="Picture 2" descr="Checkmark and notebook inside a circle." title="Knowledge Check Icon"/>
          <p:cNvPicPr>
            <a:picLocks noChangeAspect="1" noChangeArrowheads="1"/>
          </p:cNvPicPr>
          <p:nvPr/>
        </p:nvPicPr>
        <p:blipFill>
          <a:blip r:embed="rId3"/>
          <a:srcRect/>
          <a:stretch>
            <a:fillRect/>
          </a:stretch>
        </p:blipFill>
        <p:spPr bwMode="auto">
          <a:xfrm>
            <a:off x="2035966" y="543076"/>
            <a:ext cx="741690" cy="741690"/>
          </a:xfrm>
          <a:prstGeom prst="rect">
            <a:avLst/>
          </a:prstGeom>
          <a:noFill/>
          <a:ln w="9525">
            <a:noFill/>
            <a:miter lim="800000"/>
            <a:headEnd/>
            <a:tailEnd/>
          </a:ln>
        </p:spPr>
      </p:pic>
      <p:sp>
        <p:nvSpPr>
          <p:cNvPr id="36" name="Rectangle 35"/>
          <p:cNvSpPr/>
          <p:nvPr/>
        </p:nvSpPr>
        <p:spPr>
          <a:xfrm>
            <a:off x="2158430" y="1567654"/>
            <a:ext cx="8184851" cy="461665"/>
          </a:xfrm>
          <a:prstGeom prst="rect">
            <a:avLst/>
          </a:prstGeom>
        </p:spPr>
        <p:txBody>
          <a:bodyPr wrap="square">
            <a:spAutoFit/>
          </a:bodyPr>
          <a:lstStyle/>
          <a:p>
            <a:pPr algn="ctr"/>
            <a:r>
              <a:rPr lang="en-US" sz="2400" dirty="0">
                <a:solidFill>
                  <a:srgbClr val="0039A6"/>
                </a:solidFill>
                <a:latin typeface="Century Gothic" panose="020B0502020202020204" pitchFamily="34" charset="0"/>
              </a:rPr>
              <a:t>Fill in the blank with the correct answer</a:t>
            </a:r>
            <a:r>
              <a:rPr lang="en-US" dirty="0">
                <a:solidFill>
                  <a:srgbClr val="0039A6"/>
                </a:solidFill>
                <a:latin typeface="Century Gothic" panose="020B0502020202020204" pitchFamily="34" charset="0"/>
              </a:rPr>
              <a:t>.</a:t>
            </a:r>
            <a:endParaRPr lang="en-US" b="1" dirty="0">
              <a:solidFill>
                <a:srgbClr val="0039A6"/>
              </a:solidFill>
              <a:latin typeface="Century Gothic" panose="020B0502020202020204" pitchFamily="34" charset="0"/>
            </a:endParaRPr>
          </a:p>
        </p:txBody>
      </p:sp>
      <p:sp>
        <p:nvSpPr>
          <p:cNvPr id="37" name="Rectangle 36"/>
          <p:cNvSpPr/>
          <p:nvPr/>
        </p:nvSpPr>
        <p:spPr bwMode="auto">
          <a:xfrm>
            <a:off x="2161154" y="2206917"/>
            <a:ext cx="7934474" cy="809768"/>
          </a:xfrm>
          <a:prstGeom prst="rect">
            <a:avLst/>
          </a:prstGeom>
          <a:solidFill>
            <a:schemeClr val="bg1"/>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rgbClr val="0039A6"/>
              </a:solidFill>
              <a:latin typeface="Tahoma" pitchFamily="34" charset="0"/>
            </a:endParaRPr>
          </a:p>
        </p:txBody>
      </p:sp>
      <p:sp>
        <p:nvSpPr>
          <p:cNvPr id="39" name="Rectangle 38"/>
          <p:cNvSpPr/>
          <p:nvPr/>
        </p:nvSpPr>
        <p:spPr>
          <a:xfrm>
            <a:off x="3084111" y="2411746"/>
            <a:ext cx="3153427" cy="461665"/>
          </a:xfrm>
          <a:prstGeom prst="rect">
            <a:avLst/>
          </a:prstGeom>
        </p:spPr>
        <p:txBody>
          <a:bodyPr wrap="none">
            <a:spAutoFit/>
          </a:bodyPr>
          <a:lstStyle/>
          <a:p>
            <a:r>
              <a:rPr lang="en-US" sz="2400" dirty="0">
                <a:solidFill>
                  <a:srgbClr val="0039A6"/>
                </a:solidFill>
                <a:latin typeface="Century Gothic" panose="020B0502020202020204" pitchFamily="34" charset="0"/>
              </a:rPr>
              <a:t>A. groups of people</a:t>
            </a:r>
            <a:endParaRPr lang="en-US" sz="2400" dirty="0">
              <a:solidFill>
                <a:srgbClr val="0039A6"/>
              </a:solidFill>
            </a:endParaRPr>
          </a:p>
        </p:txBody>
      </p:sp>
      <p:sp>
        <p:nvSpPr>
          <p:cNvPr id="40" name="Rectangle 39"/>
          <p:cNvSpPr/>
          <p:nvPr/>
        </p:nvSpPr>
        <p:spPr>
          <a:xfrm>
            <a:off x="6725292" y="2411747"/>
            <a:ext cx="2242922" cy="461665"/>
          </a:xfrm>
          <a:prstGeom prst="rect">
            <a:avLst/>
          </a:prstGeom>
        </p:spPr>
        <p:txBody>
          <a:bodyPr wrap="none">
            <a:spAutoFit/>
          </a:bodyPr>
          <a:lstStyle/>
          <a:p>
            <a:r>
              <a:rPr lang="en-US" sz="2400" dirty="0">
                <a:solidFill>
                  <a:srgbClr val="0039A6"/>
                </a:solidFill>
                <a:latin typeface="Century Gothic" panose="020B0502020202020204" pitchFamily="34" charset="0"/>
              </a:rPr>
              <a:t>B. individuals </a:t>
            </a:r>
            <a:endParaRPr lang="en-US" sz="2400" dirty="0">
              <a:solidFill>
                <a:srgbClr val="0039A6"/>
              </a:solidFill>
            </a:endParaRPr>
          </a:p>
        </p:txBody>
      </p:sp>
      <p:sp>
        <p:nvSpPr>
          <p:cNvPr id="12" name="TextBox 11"/>
          <p:cNvSpPr txBox="1"/>
          <p:nvPr/>
        </p:nvSpPr>
        <p:spPr>
          <a:xfrm>
            <a:off x="2912838" y="642129"/>
            <a:ext cx="3888655" cy="584775"/>
          </a:xfrm>
          <a:prstGeom prst="rect">
            <a:avLst/>
          </a:prstGeom>
          <a:noFill/>
          <a:ln w="19050">
            <a:noFill/>
          </a:ln>
        </p:spPr>
        <p:txBody>
          <a:bodyPr wrap="square" rtlCol="0">
            <a:spAutoFit/>
          </a:bodyPr>
          <a:lstStyle/>
          <a:p>
            <a:r>
              <a:rPr lang="en-US" sz="3200" dirty="0">
                <a:solidFill>
                  <a:srgbClr val="0039A6"/>
                </a:solidFill>
                <a:latin typeface="Century Gothic" panose="020B0502020202020204" pitchFamily="34" charset="0"/>
              </a:rPr>
              <a:t>Knowledge Check</a:t>
            </a:r>
          </a:p>
        </p:txBody>
      </p:sp>
      <p:cxnSp>
        <p:nvCxnSpPr>
          <p:cNvPr id="13" name="Straight Connector 12"/>
          <p:cNvCxnSpPr/>
          <p:nvPr/>
        </p:nvCxnSpPr>
        <p:spPr>
          <a:xfrm>
            <a:off x="2079659"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1" name="Slide Number Placeholder 1"/>
          <p:cNvSpPr txBox="1">
            <a:spLocks/>
          </p:cNvSpPr>
          <p:nvPr/>
        </p:nvSpPr>
        <p:spPr>
          <a:xfrm>
            <a:off x="8077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a:effectLst/>
                <a:latin typeface="Myriad Web Pro"/>
              </a:rPr>
              <a:pPr algn="r">
                <a:defRPr/>
              </a:pPr>
              <a:t>16</a:t>
            </a:fld>
            <a:endParaRPr lang="en-US" sz="1400" dirty="0">
              <a:effectLst/>
              <a:latin typeface="Myriad Web Pro"/>
            </a:endParaRPr>
          </a:p>
        </p:txBody>
      </p:sp>
    </p:spTree>
    <p:extLst>
      <p:ext uri="{BB962C8B-B14F-4D97-AF65-F5344CB8AC3E}">
        <p14:creationId xmlns:p14="http://schemas.microsoft.com/office/powerpoint/2010/main" val="245048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3293" y="3623277"/>
            <a:ext cx="7958537" cy="1569660"/>
          </a:xfrm>
          <a:prstGeom prst="rect">
            <a:avLst/>
          </a:prstGeom>
        </p:spPr>
        <p:txBody>
          <a:bodyPr wrap="square">
            <a:spAutoFit/>
          </a:bodyPr>
          <a:lstStyle/>
          <a:p>
            <a:pPr>
              <a:spcBef>
                <a:spcPts val="592"/>
              </a:spcBef>
            </a:pPr>
            <a:r>
              <a:rPr lang="en-US" sz="2400" dirty="0">
                <a:solidFill>
                  <a:srgbClr val="0039A6"/>
                </a:solidFill>
                <a:latin typeface="Century Gothic" panose="020B0502020202020204" pitchFamily="34" charset="0"/>
              </a:rPr>
              <a:t>Public health uses a  ____________ approach to understanding problems, investigating risk factors, and selecting strategies to improve community health. </a:t>
            </a:r>
          </a:p>
        </p:txBody>
      </p:sp>
      <p:sp>
        <p:nvSpPr>
          <p:cNvPr id="10" name="Rectangle 9"/>
          <p:cNvSpPr/>
          <p:nvPr/>
        </p:nvSpPr>
        <p:spPr>
          <a:xfrm>
            <a:off x="5296106" y="3535717"/>
            <a:ext cx="1909497" cy="461665"/>
          </a:xfrm>
          <a:prstGeom prst="rect">
            <a:avLst/>
          </a:prstGeom>
        </p:spPr>
        <p:txBody>
          <a:bodyPr wrap="none">
            <a:spAutoFit/>
          </a:bodyPr>
          <a:lstStyle/>
          <a:p>
            <a:r>
              <a:rPr lang="en-US" sz="2400" dirty="0">
                <a:solidFill>
                  <a:srgbClr val="0039A6"/>
                </a:solidFill>
                <a:latin typeface="Century Gothic" panose="020B0502020202020204" pitchFamily="34" charset="0"/>
              </a:rPr>
              <a:t>methodical</a:t>
            </a:r>
            <a:endParaRPr lang="en-US" sz="2400" dirty="0">
              <a:solidFill>
                <a:srgbClr val="0039A6"/>
              </a:solidFill>
            </a:endParaRPr>
          </a:p>
        </p:txBody>
      </p:sp>
      <p:pic>
        <p:nvPicPr>
          <p:cNvPr id="19" name="Picture 2" descr="Checkmark and notebook inside a circle." title="Knowledge Check Icon"/>
          <p:cNvPicPr>
            <a:picLocks noChangeAspect="1" noChangeArrowheads="1"/>
          </p:cNvPicPr>
          <p:nvPr/>
        </p:nvPicPr>
        <p:blipFill>
          <a:blip r:embed="rId3"/>
          <a:srcRect/>
          <a:stretch>
            <a:fillRect/>
          </a:stretch>
        </p:blipFill>
        <p:spPr bwMode="auto">
          <a:xfrm>
            <a:off x="2035966" y="543076"/>
            <a:ext cx="741690" cy="741690"/>
          </a:xfrm>
          <a:prstGeom prst="rect">
            <a:avLst/>
          </a:prstGeom>
          <a:noFill/>
          <a:ln w="9525">
            <a:noFill/>
            <a:miter lim="800000"/>
            <a:headEnd/>
            <a:tailEnd/>
          </a:ln>
        </p:spPr>
      </p:pic>
      <p:sp>
        <p:nvSpPr>
          <p:cNvPr id="36" name="Rectangle 35"/>
          <p:cNvSpPr/>
          <p:nvPr/>
        </p:nvSpPr>
        <p:spPr>
          <a:xfrm>
            <a:off x="2158430" y="1567654"/>
            <a:ext cx="8184851" cy="461665"/>
          </a:xfrm>
          <a:prstGeom prst="rect">
            <a:avLst/>
          </a:prstGeom>
        </p:spPr>
        <p:txBody>
          <a:bodyPr wrap="square">
            <a:spAutoFit/>
          </a:bodyPr>
          <a:lstStyle/>
          <a:p>
            <a:pPr algn="ctr"/>
            <a:r>
              <a:rPr lang="en-US" sz="2400" dirty="0">
                <a:solidFill>
                  <a:srgbClr val="0039A6"/>
                </a:solidFill>
                <a:latin typeface="Century Gothic" panose="020B0502020202020204" pitchFamily="34" charset="0"/>
              </a:rPr>
              <a:t>Fill in the blank with the correct answer</a:t>
            </a:r>
            <a:r>
              <a:rPr lang="en-US" dirty="0">
                <a:solidFill>
                  <a:srgbClr val="0039A6"/>
                </a:solidFill>
                <a:latin typeface="Century Gothic" panose="020B0502020202020204" pitchFamily="34" charset="0"/>
              </a:rPr>
              <a:t>.</a:t>
            </a:r>
            <a:endParaRPr lang="en-US" b="1" dirty="0">
              <a:solidFill>
                <a:srgbClr val="0039A6"/>
              </a:solidFill>
              <a:latin typeface="Century Gothic" panose="020B0502020202020204" pitchFamily="34" charset="0"/>
            </a:endParaRPr>
          </a:p>
        </p:txBody>
      </p:sp>
      <p:sp>
        <p:nvSpPr>
          <p:cNvPr id="37" name="Rectangle 36"/>
          <p:cNvSpPr/>
          <p:nvPr/>
        </p:nvSpPr>
        <p:spPr bwMode="auto">
          <a:xfrm>
            <a:off x="2161154" y="2206917"/>
            <a:ext cx="7934474" cy="809768"/>
          </a:xfrm>
          <a:prstGeom prst="rect">
            <a:avLst/>
          </a:prstGeom>
          <a:solidFill>
            <a:schemeClr val="bg1"/>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rgbClr val="0039A6"/>
              </a:solidFill>
              <a:latin typeface="Tahoma" pitchFamily="34" charset="0"/>
            </a:endParaRPr>
          </a:p>
        </p:txBody>
      </p:sp>
      <p:sp>
        <p:nvSpPr>
          <p:cNvPr id="39" name="Rectangle 38"/>
          <p:cNvSpPr/>
          <p:nvPr/>
        </p:nvSpPr>
        <p:spPr>
          <a:xfrm>
            <a:off x="3084111" y="2411746"/>
            <a:ext cx="2307042" cy="461665"/>
          </a:xfrm>
          <a:prstGeom prst="rect">
            <a:avLst/>
          </a:prstGeom>
        </p:spPr>
        <p:txBody>
          <a:bodyPr wrap="none">
            <a:spAutoFit/>
          </a:bodyPr>
          <a:lstStyle/>
          <a:p>
            <a:r>
              <a:rPr lang="en-US" sz="2400" dirty="0">
                <a:solidFill>
                  <a:srgbClr val="0039A6"/>
                </a:solidFill>
                <a:latin typeface="Century Gothic" panose="020B0502020202020204" pitchFamily="34" charset="0"/>
              </a:rPr>
              <a:t>A. methodical</a:t>
            </a:r>
            <a:endParaRPr lang="en-US" sz="2400" dirty="0">
              <a:solidFill>
                <a:srgbClr val="0039A6"/>
              </a:solidFill>
            </a:endParaRPr>
          </a:p>
        </p:txBody>
      </p:sp>
      <p:sp>
        <p:nvSpPr>
          <p:cNvPr id="40" name="Rectangle 39"/>
          <p:cNvSpPr/>
          <p:nvPr/>
        </p:nvSpPr>
        <p:spPr>
          <a:xfrm>
            <a:off x="6725292" y="2411747"/>
            <a:ext cx="1643399" cy="461665"/>
          </a:xfrm>
          <a:prstGeom prst="rect">
            <a:avLst/>
          </a:prstGeom>
        </p:spPr>
        <p:txBody>
          <a:bodyPr wrap="none">
            <a:spAutoFit/>
          </a:bodyPr>
          <a:lstStyle/>
          <a:p>
            <a:r>
              <a:rPr lang="en-US" sz="2400" dirty="0">
                <a:solidFill>
                  <a:srgbClr val="0039A6"/>
                </a:solidFill>
                <a:latin typeface="Century Gothic" panose="020B0502020202020204" pitchFamily="34" charset="0"/>
              </a:rPr>
              <a:t>B. ad-hoc</a:t>
            </a:r>
            <a:endParaRPr lang="en-US" sz="2400" dirty="0">
              <a:solidFill>
                <a:srgbClr val="0039A6"/>
              </a:solidFill>
            </a:endParaRPr>
          </a:p>
        </p:txBody>
      </p:sp>
      <p:sp>
        <p:nvSpPr>
          <p:cNvPr id="12" name="TextBox 11"/>
          <p:cNvSpPr txBox="1"/>
          <p:nvPr/>
        </p:nvSpPr>
        <p:spPr>
          <a:xfrm>
            <a:off x="2912838" y="642129"/>
            <a:ext cx="3888655" cy="584775"/>
          </a:xfrm>
          <a:prstGeom prst="rect">
            <a:avLst/>
          </a:prstGeom>
          <a:noFill/>
          <a:ln w="19050">
            <a:noFill/>
          </a:ln>
        </p:spPr>
        <p:txBody>
          <a:bodyPr wrap="square" rtlCol="0">
            <a:spAutoFit/>
          </a:bodyPr>
          <a:lstStyle/>
          <a:p>
            <a:r>
              <a:rPr lang="en-US" sz="3200" dirty="0">
                <a:solidFill>
                  <a:srgbClr val="0039A6"/>
                </a:solidFill>
                <a:latin typeface="Century Gothic" panose="020B0502020202020204" pitchFamily="34" charset="0"/>
              </a:rPr>
              <a:t>Knowledge Check</a:t>
            </a:r>
          </a:p>
        </p:txBody>
      </p:sp>
      <p:cxnSp>
        <p:nvCxnSpPr>
          <p:cNvPr id="13" name="Straight Connector 12"/>
          <p:cNvCxnSpPr/>
          <p:nvPr/>
        </p:nvCxnSpPr>
        <p:spPr>
          <a:xfrm>
            <a:off x="2079659"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1" name="Slide Number Placeholder 1"/>
          <p:cNvSpPr txBox="1">
            <a:spLocks/>
          </p:cNvSpPr>
          <p:nvPr/>
        </p:nvSpPr>
        <p:spPr>
          <a:xfrm>
            <a:off x="8077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a:effectLst/>
                <a:latin typeface="Myriad Web Pro"/>
              </a:rPr>
              <a:pPr algn="r">
                <a:defRPr/>
              </a:pPr>
              <a:t>17</a:t>
            </a:fld>
            <a:endParaRPr lang="en-US" sz="1400" dirty="0">
              <a:effectLst/>
              <a:latin typeface="Myriad Web Pro"/>
            </a:endParaRPr>
          </a:p>
        </p:txBody>
      </p:sp>
    </p:spTree>
    <p:extLst>
      <p:ext uri="{BB962C8B-B14F-4D97-AF65-F5344CB8AC3E}">
        <p14:creationId xmlns:p14="http://schemas.microsoft.com/office/powerpoint/2010/main" val="173891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3293" y="3623277"/>
            <a:ext cx="7958537" cy="830997"/>
          </a:xfrm>
          <a:prstGeom prst="rect">
            <a:avLst/>
          </a:prstGeom>
        </p:spPr>
        <p:txBody>
          <a:bodyPr wrap="square">
            <a:spAutoFit/>
          </a:bodyPr>
          <a:lstStyle/>
          <a:p>
            <a:pPr>
              <a:spcBef>
                <a:spcPts val="592"/>
              </a:spcBef>
            </a:pPr>
            <a:r>
              <a:rPr lang="en-US" sz="2400" dirty="0">
                <a:solidFill>
                  <a:srgbClr val="0039A6"/>
                </a:solidFill>
                <a:latin typeface="Century Gothic" panose="020B0502020202020204" pitchFamily="34" charset="0"/>
              </a:rPr>
              <a:t>Public health needs ___________________  to support our communities’ health.</a:t>
            </a:r>
          </a:p>
        </p:txBody>
      </p:sp>
      <p:sp>
        <p:nvSpPr>
          <p:cNvPr id="10" name="Rectangle 9"/>
          <p:cNvSpPr/>
          <p:nvPr/>
        </p:nvSpPr>
        <p:spPr>
          <a:xfrm>
            <a:off x="5190256" y="3548347"/>
            <a:ext cx="3070071" cy="461665"/>
          </a:xfrm>
          <a:prstGeom prst="rect">
            <a:avLst/>
          </a:prstGeom>
        </p:spPr>
        <p:txBody>
          <a:bodyPr wrap="none">
            <a:spAutoFit/>
          </a:bodyPr>
          <a:lstStyle/>
          <a:p>
            <a:r>
              <a:rPr lang="en-US" sz="2400" dirty="0">
                <a:solidFill>
                  <a:srgbClr val="0039A6"/>
                </a:solidFill>
                <a:latin typeface="Century Gothic" panose="020B0502020202020204" pitchFamily="34" charset="0"/>
              </a:rPr>
              <a:t>many stakeholders</a:t>
            </a:r>
            <a:endParaRPr lang="en-US" sz="2400" dirty="0">
              <a:solidFill>
                <a:srgbClr val="0039A6"/>
              </a:solidFill>
            </a:endParaRPr>
          </a:p>
        </p:txBody>
      </p:sp>
      <p:pic>
        <p:nvPicPr>
          <p:cNvPr id="19" name="Picture 2" descr="Checkmark and notebook inside a circle." title="Knowledge Check Icon"/>
          <p:cNvPicPr>
            <a:picLocks noChangeAspect="1" noChangeArrowheads="1"/>
          </p:cNvPicPr>
          <p:nvPr/>
        </p:nvPicPr>
        <p:blipFill>
          <a:blip r:embed="rId3"/>
          <a:srcRect/>
          <a:stretch>
            <a:fillRect/>
          </a:stretch>
        </p:blipFill>
        <p:spPr bwMode="auto">
          <a:xfrm>
            <a:off x="2035966" y="543076"/>
            <a:ext cx="741690" cy="741690"/>
          </a:xfrm>
          <a:prstGeom prst="rect">
            <a:avLst/>
          </a:prstGeom>
          <a:noFill/>
          <a:ln w="9525">
            <a:noFill/>
            <a:miter lim="800000"/>
            <a:headEnd/>
            <a:tailEnd/>
          </a:ln>
        </p:spPr>
      </p:pic>
      <p:sp>
        <p:nvSpPr>
          <p:cNvPr id="36" name="Rectangle 35"/>
          <p:cNvSpPr/>
          <p:nvPr/>
        </p:nvSpPr>
        <p:spPr>
          <a:xfrm>
            <a:off x="2158430" y="1567654"/>
            <a:ext cx="8184851" cy="461665"/>
          </a:xfrm>
          <a:prstGeom prst="rect">
            <a:avLst/>
          </a:prstGeom>
        </p:spPr>
        <p:txBody>
          <a:bodyPr wrap="square">
            <a:spAutoFit/>
          </a:bodyPr>
          <a:lstStyle/>
          <a:p>
            <a:pPr algn="ctr"/>
            <a:r>
              <a:rPr lang="en-US" sz="2400" dirty="0">
                <a:solidFill>
                  <a:srgbClr val="0039A6"/>
                </a:solidFill>
                <a:latin typeface="Century Gothic" panose="020B0502020202020204" pitchFamily="34" charset="0"/>
              </a:rPr>
              <a:t>Fill in the blank with the correct answer</a:t>
            </a:r>
            <a:r>
              <a:rPr lang="en-US" dirty="0">
                <a:solidFill>
                  <a:srgbClr val="0039A6"/>
                </a:solidFill>
                <a:latin typeface="Century Gothic" panose="020B0502020202020204" pitchFamily="34" charset="0"/>
              </a:rPr>
              <a:t>.</a:t>
            </a:r>
            <a:endParaRPr lang="en-US" b="1" dirty="0">
              <a:solidFill>
                <a:srgbClr val="0039A6"/>
              </a:solidFill>
              <a:latin typeface="Century Gothic" panose="020B0502020202020204" pitchFamily="34" charset="0"/>
            </a:endParaRPr>
          </a:p>
        </p:txBody>
      </p:sp>
      <p:sp>
        <p:nvSpPr>
          <p:cNvPr id="37" name="Rectangle 36"/>
          <p:cNvSpPr/>
          <p:nvPr/>
        </p:nvSpPr>
        <p:spPr bwMode="auto">
          <a:xfrm>
            <a:off x="2161154" y="2206917"/>
            <a:ext cx="7934474" cy="809768"/>
          </a:xfrm>
          <a:prstGeom prst="rect">
            <a:avLst/>
          </a:prstGeom>
          <a:solidFill>
            <a:schemeClr val="bg1"/>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rgbClr val="0039A6"/>
              </a:solidFill>
              <a:latin typeface="Tahoma" pitchFamily="34" charset="0"/>
            </a:endParaRPr>
          </a:p>
        </p:txBody>
      </p:sp>
      <p:sp>
        <p:nvSpPr>
          <p:cNvPr id="39" name="Rectangle 38"/>
          <p:cNvSpPr/>
          <p:nvPr/>
        </p:nvSpPr>
        <p:spPr>
          <a:xfrm>
            <a:off x="3084111" y="2411746"/>
            <a:ext cx="3122971" cy="461665"/>
          </a:xfrm>
          <a:prstGeom prst="rect">
            <a:avLst/>
          </a:prstGeom>
        </p:spPr>
        <p:txBody>
          <a:bodyPr wrap="none">
            <a:spAutoFit/>
          </a:bodyPr>
          <a:lstStyle/>
          <a:p>
            <a:r>
              <a:rPr lang="en-US" sz="2400" dirty="0">
                <a:solidFill>
                  <a:srgbClr val="0039A6"/>
                </a:solidFill>
                <a:latin typeface="Century Gothic" panose="020B0502020202020204" pitchFamily="34" charset="0"/>
              </a:rPr>
              <a:t>A. only government</a:t>
            </a:r>
            <a:endParaRPr lang="en-US" sz="2400" dirty="0">
              <a:solidFill>
                <a:srgbClr val="0039A6"/>
              </a:solidFill>
            </a:endParaRPr>
          </a:p>
        </p:txBody>
      </p:sp>
      <p:sp>
        <p:nvSpPr>
          <p:cNvPr id="40" name="Rectangle 39"/>
          <p:cNvSpPr/>
          <p:nvPr/>
        </p:nvSpPr>
        <p:spPr>
          <a:xfrm>
            <a:off x="6725292" y="2411747"/>
            <a:ext cx="3416320" cy="461665"/>
          </a:xfrm>
          <a:prstGeom prst="rect">
            <a:avLst/>
          </a:prstGeom>
        </p:spPr>
        <p:txBody>
          <a:bodyPr wrap="none">
            <a:spAutoFit/>
          </a:bodyPr>
          <a:lstStyle/>
          <a:p>
            <a:r>
              <a:rPr lang="en-US" sz="2400" dirty="0">
                <a:solidFill>
                  <a:srgbClr val="0039A6"/>
                </a:solidFill>
                <a:latin typeface="Century Gothic" panose="020B0502020202020204" pitchFamily="34" charset="0"/>
              </a:rPr>
              <a:t>B. many stakeholders </a:t>
            </a:r>
            <a:endParaRPr lang="en-US" sz="2400" dirty="0">
              <a:solidFill>
                <a:srgbClr val="0039A6"/>
              </a:solidFill>
            </a:endParaRPr>
          </a:p>
        </p:txBody>
      </p:sp>
      <p:sp>
        <p:nvSpPr>
          <p:cNvPr id="12" name="TextBox 11"/>
          <p:cNvSpPr txBox="1"/>
          <p:nvPr/>
        </p:nvSpPr>
        <p:spPr>
          <a:xfrm>
            <a:off x="2912838" y="642129"/>
            <a:ext cx="3888655" cy="584775"/>
          </a:xfrm>
          <a:prstGeom prst="rect">
            <a:avLst/>
          </a:prstGeom>
          <a:noFill/>
          <a:ln w="19050">
            <a:noFill/>
          </a:ln>
        </p:spPr>
        <p:txBody>
          <a:bodyPr wrap="square" rtlCol="0">
            <a:spAutoFit/>
          </a:bodyPr>
          <a:lstStyle/>
          <a:p>
            <a:r>
              <a:rPr lang="en-US" sz="3200" dirty="0">
                <a:solidFill>
                  <a:srgbClr val="0039A6"/>
                </a:solidFill>
                <a:latin typeface="Century Gothic" panose="020B0502020202020204" pitchFamily="34" charset="0"/>
              </a:rPr>
              <a:t>Knowledge Check</a:t>
            </a:r>
          </a:p>
        </p:txBody>
      </p:sp>
      <p:cxnSp>
        <p:nvCxnSpPr>
          <p:cNvPr id="13" name="Straight Connector 12"/>
          <p:cNvCxnSpPr/>
          <p:nvPr/>
        </p:nvCxnSpPr>
        <p:spPr>
          <a:xfrm>
            <a:off x="2079659"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1" name="Slide Number Placeholder 1"/>
          <p:cNvSpPr txBox="1">
            <a:spLocks/>
          </p:cNvSpPr>
          <p:nvPr/>
        </p:nvSpPr>
        <p:spPr>
          <a:xfrm>
            <a:off x="8077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a:effectLst/>
                <a:latin typeface="Myriad Web Pro"/>
              </a:rPr>
              <a:pPr algn="r">
                <a:defRPr/>
              </a:pPr>
              <a:t>18</a:t>
            </a:fld>
            <a:endParaRPr lang="en-US" sz="1400" dirty="0">
              <a:effectLst/>
              <a:latin typeface="Myriad Web Pro"/>
            </a:endParaRPr>
          </a:p>
        </p:txBody>
      </p:sp>
    </p:spTree>
    <p:extLst>
      <p:ext uri="{BB962C8B-B14F-4D97-AF65-F5344CB8AC3E}">
        <p14:creationId xmlns:p14="http://schemas.microsoft.com/office/powerpoint/2010/main" val="225803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4BFF-BC81-EE8E-2957-15CC72A4F90F}"/>
              </a:ext>
            </a:extLst>
          </p:cNvPr>
          <p:cNvSpPr>
            <a:spLocks noGrp="1"/>
          </p:cNvSpPr>
          <p:nvPr>
            <p:ph type="title"/>
          </p:nvPr>
        </p:nvSpPr>
        <p:spPr/>
        <p:txBody>
          <a:bodyPr>
            <a:normAutofit/>
          </a:bodyPr>
          <a:lstStyle/>
          <a:p>
            <a:r>
              <a:rPr lang="en-US" sz="4000" dirty="0">
                <a:solidFill>
                  <a:srgbClr val="9F2936"/>
                </a:solidFill>
                <a:latin typeface="Century Gothic" panose="020B0502020202020204" pitchFamily="34" charset="0"/>
                <a:cs typeface="Times New Roman" panose="02020603050405020304" pitchFamily="18" charset="0"/>
              </a:rPr>
              <a:t>Prevention Science</a:t>
            </a:r>
          </a:p>
        </p:txBody>
      </p:sp>
      <p:sp>
        <p:nvSpPr>
          <p:cNvPr id="3" name="Content Placeholder 2">
            <a:extLst>
              <a:ext uri="{FF2B5EF4-FFF2-40B4-BE49-F238E27FC236}">
                <a16:creationId xmlns:a16="http://schemas.microsoft.com/office/drawing/2014/main" id="{0F89BABE-F11D-BA20-4991-866BD3CB1A7F}"/>
              </a:ext>
            </a:extLst>
          </p:cNvPr>
          <p:cNvSpPr>
            <a:spLocks noGrp="1"/>
          </p:cNvSpPr>
          <p:nvPr>
            <p:ph idx="1"/>
          </p:nvPr>
        </p:nvSpPr>
        <p:spPr/>
        <p:txBody>
          <a:bodyPr>
            <a:normAutofit/>
          </a:bodyPr>
          <a:lstStyle/>
          <a:p>
            <a:pPr marL="0" indent="0">
              <a:buNone/>
            </a:pPr>
            <a:r>
              <a:rPr lang="en-US" dirty="0"/>
              <a:t>Communities That Care: </a:t>
            </a:r>
            <a:r>
              <a:rPr lang="en-US" dirty="0">
                <a:hlinkClick r:id="rId3"/>
              </a:rPr>
              <a:t>http://vimeo.com/71139765?width=500</a:t>
            </a:r>
            <a:r>
              <a:rPr lang="en-US" dirty="0"/>
              <a:t> </a:t>
            </a:r>
          </a:p>
          <a:p>
            <a:pPr marL="0" indent="0">
              <a:buNone/>
            </a:pPr>
            <a:endParaRPr lang="en-US" b="0" i="0" dirty="0">
              <a:solidFill>
                <a:srgbClr val="001D35"/>
              </a:solidFill>
              <a:effectLst/>
              <a:latin typeface="Google Sans"/>
            </a:endParaRPr>
          </a:p>
          <a:p>
            <a:pPr marL="0" indent="0">
              <a:buNone/>
            </a:pPr>
            <a:r>
              <a:rPr lang="en-US" b="0" i="0" dirty="0">
                <a:solidFill>
                  <a:srgbClr val="001D35"/>
                </a:solidFill>
                <a:effectLst/>
                <a:latin typeface="Google Sans"/>
              </a:rPr>
              <a:t>Prevention science is </a:t>
            </a:r>
            <a:r>
              <a:rPr lang="en-US" i="0" dirty="0">
                <a:solidFill>
                  <a:srgbClr val="001D35"/>
                </a:solidFill>
                <a:effectLst/>
                <a:latin typeface="Google Sans"/>
              </a:rPr>
              <a:t>the development, implementation, and evaluation of evidence-based programs and strategies that reduce risk factors and enhance protective factors to improve the health and well-being of individuals, families, communities, and organizations. </a:t>
            </a:r>
            <a:r>
              <a:rPr lang="en-US" dirty="0"/>
              <a:t> </a:t>
            </a:r>
          </a:p>
        </p:txBody>
      </p:sp>
    </p:spTree>
    <p:extLst>
      <p:ext uri="{BB962C8B-B14F-4D97-AF65-F5344CB8AC3E}">
        <p14:creationId xmlns:p14="http://schemas.microsoft.com/office/powerpoint/2010/main" val="251978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66CFA-F098-209D-255C-41A761037E1D}"/>
              </a:ext>
            </a:extLst>
          </p:cNvPr>
          <p:cNvSpPr>
            <a:spLocks noGrp="1"/>
          </p:cNvSpPr>
          <p:nvPr>
            <p:ph type="title"/>
          </p:nvPr>
        </p:nvSpPr>
        <p:spPr/>
        <p:txBody>
          <a:bodyPr/>
          <a:lstStyle/>
          <a:p>
            <a:r>
              <a:rPr lang="en-US" sz="5400" dirty="0">
                <a:solidFill>
                  <a:srgbClr val="9F2936"/>
                </a:solidFill>
                <a:latin typeface="Century Gothic" panose="020B0502020202020204" pitchFamily="34" charset="0"/>
                <a:cs typeface="Times New Roman" panose="02020603050405020304" pitchFamily="18" charset="0"/>
              </a:rPr>
              <a:t>Welcome, Introductions, &amp; Overview</a:t>
            </a:r>
          </a:p>
        </p:txBody>
      </p:sp>
      <p:sp>
        <p:nvSpPr>
          <p:cNvPr id="3" name="Text Placeholder 2">
            <a:extLst>
              <a:ext uri="{FF2B5EF4-FFF2-40B4-BE49-F238E27FC236}">
                <a16:creationId xmlns:a16="http://schemas.microsoft.com/office/drawing/2014/main" id="{DF5399A0-524F-D8D2-A865-C3025AF4E2CD}"/>
              </a:ext>
            </a:extLst>
          </p:cNvPr>
          <p:cNvSpPr>
            <a:spLocks noGrp="1"/>
          </p:cNvSpPr>
          <p:nvPr>
            <p:ph type="body" idx="1"/>
          </p:nvPr>
        </p:nvSpPr>
        <p:spPr/>
        <p:txBody>
          <a:bodyPr>
            <a:normAutofit/>
          </a:bodyPr>
          <a:lstStyle/>
          <a:p>
            <a:r>
              <a:rPr lang="en-US" dirty="0"/>
              <a:t>20 minutes</a:t>
            </a:r>
          </a:p>
        </p:txBody>
      </p:sp>
    </p:spTree>
    <p:extLst>
      <p:ext uri="{BB962C8B-B14F-4D97-AF65-F5344CB8AC3E}">
        <p14:creationId xmlns:p14="http://schemas.microsoft.com/office/powerpoint/2010/main" val="227374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mmunities That Care - YouTube">
            <a:extLst>
              <a:ext uri="{FF2B5EF4-FFF2-40B4-BE49-F238E27FC236}">
                <a16:creationId xmlns:a16="http://schemas.microsoft.com/office/drawing/2014/main" id="{96E1F8D2-15EE-91B7-8524-A3B4E55241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6431" y="1056678"/>
            <a:ext cx="2715154" cy="27151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imeline&#10;&#10;Description automatically generated">
            <a:extLst>
              <a:ext uri="{FF2B5EF4-FFF2-40B4-BE49-F238E27FC236}">
                <a16:creationId xmlns:a16="http://schemas.microsoft.com/office/drawing/2014/main" id="{A8876258-6D66-6D0F-7D2A-0D88745B9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31" y="3845562"/>
            <a:ext cx="5909569" cy="2949122"/>
          </a:xfrm>
          <a:prstGeom prst="rect">
            <a:avLst/>
          </a:prstGeom>
        </p:spPr>
      </p:pic>
      <p:pic>
        <p:nvPicPr>
          <p:cNvPr id="4" name="Google Shape;132;p17" descr="A group of colorful circles&#10;&#10;Description automatically generated with low confidence">
            <a:extLst>
              <a:ext uri="{FF2B5EF4-FFF2-40B4-BE49-F238E27FC236}">
                <a16:creationId xmlns:a16="http://schemas.microsoft.com/office/drawing/2014/main" id="{89831218-22B3-4183-23FA-4229FF9932B5}"/>
              </a:ext>
            </a:extLst>
          </p:cNvPr>
          <p:cNvPicPr preferRelativeResize="0"/>
          <p:nvPr/>
        </p:nvPicPr>
        <p:blipFill>
          <a:blip r:embed="rId5"/>
          <a:stretch>
            <a:fillRect/>
          </a:stretch>
        </p:blipFill>
        <p:spPr>
          <a:xfrm>
            <a:off x="3311628" y="1056678"/>
            <a:ext cx="2831138" cy="2715154"/>
          </a:xfrm>
          <a:prstGeom prst="rect">
            <a:avLst/>
          </a:prstGeom>
          <a:noFill/>
        </p:spPr>
      </p:pic>
      <p:sp>
        <p:nvSpPr>
          <p:cNvPr id="3" name="Content Placeholder 2">
            <a:extLst>
              <a:ext uri="{FF2B5EF4-FFF2-40B4-BE49-F238E27FC236}">
                <a16:creationId xmlns:a16="http://schemas.microsoft.com/office/drawing/2014/main" id="{AAD014DC-8669-AC5B-DB2C-E92F58B84047}"/>
              </a:ext>
            </a:extLst>
          </p:cNvPr>
          <p:cNvSpPr>
            <a:spLocks noGrp="1"/>
          </p:cNvSpPr>
          <p:nvPr>
            <p:ph idx="1"/>
          </p:nvPr>
        </p:nvSpPr>
        <p:spPr>
          <a:xfrm>
            <a:off x="6736483" y="1648176"/>
            <a:ext cx="4824905" cy="4394772"/>
          </a:xfrm>
        </p:spPr>
        <p:txBody>
          <a:bodyPr anchor="t">
            <a:normAutofit lnSpcReduction="10000"/>
          </a:bodyPr>
          <a:lstStyle/>
          <a:p>
            <a:pPr>
              <a:lnSpc>
                <a:spcPct val="120000"/>
              </a:lnSpc>
              <a:spcBef>
                <a:spcPts val="600"/>
              </a:spcBef>
            </a:pPr>
            <a:r>
              <a:rPr lang="en-US" sz="2000" dirty="0"/>
              <a:t>Communities That Care (CTC)</a:t>
            </a:r>
          </a:p>
          <a:p>
            <a:pPr lvl="1">
              <a:lnSpc>
                <a:spcPct val="100000"/>
              </a:lnSpc>
              <a:spcBef>
                <a:spcPts val="0"/>
              </a:spcBef>
            </a:pPr>
            <a:r>
              <a:rPr lang="en-US" sz="2000" dirty="0">
                <a:sym typeface="EB Garamond"/>
              </a:rPr>
              <a:t>49% less likely to initiate gateway drug use</a:t>
            </a:r>
          </a:p>
          <a:p>
            <a:pPr lvl="1">
              <a:lnSpc>
                <a:spcPct val="100000"/>
              </a:lnSpc>
              <a:spcBef>
                <a:spcPts val="0"/>
              </a:spcBef>
            </a:pPr>
            <a:r>
              <a:rPr lang="it-IT" sz="2000" dirty="0">
                <a:sym typeface="EB Garamond"/>
              </a:rPr>
              <a:t>25% reduction in delinquent behavior</a:t>
            </a:r>
          </a:p>
          <a:p>
            <a:pPr lvl="1">
              <a:lnSpc>
                <a:spcPct val="100000"/>
              </a:lnSpc>
              <a:spcBef>
                <a:spcPts val="0"/>
              </a:spcBef>
            </a:pPr>
            <a:r>
              <a:rPr lang="en-US" sz="2000" dirty="0">
                <a:sym typeface="EB Garamond"/>
              </a:rPr>
              <a:t>18% less likely to initiate antisocial behavior</a:t>
            </a:r>
          </a:p>
          <a:p>
            <a:pPr lvl="1">
              <a:lnSpc>
                <a:spcPct val="100000"/>
              </a:lnSpc>
              <a:spcBef>
                <a:spcPts val="0"/>
              </a:spcBef>
            </a:pPr>
            <a:r>
              <a:rPr lang="en-US" sz="2000" dirty="0">
                <a:sym typeface="EB Garamond"/>
              </a:rPr>
              <a:t>11% lower lifetime incidence of violence</a:t>
            </a:r>
          </a:p>
          <a:p>
            <a:pPr lvl="1">
              <a:lnSpc>
                <a:spcPct val="100000"/>
              </a:lnSpc>
              <a:spcBef>
                <a:spcPts val="0"/>
              </a:spcBef>
            </a:pPr>
            <a:r>
              <a:rPr lang="en-US" sz="2000" dirty="0">
                <a:solidFill>
                  <a:schemeClr val="dk1"/>
                </a:solidFill>
              </a:rPr>
              <a:t>Societal savings: $1 invested into CTC system = $5.31 societal savings</a:t>
            </a:r>
            <a:endParaRPr lang="en-US" sz="2000" dirty="0"/>
          </a:p>
          <a:p>
            <a:pPr>
              <a:lnSpc>
                <a:spcPct val="120000"/>
              </a:lnSpc>
              <a:spcBef>
                <a:spcPts val="600"/>
              </a:spcBef>
            </a:pPr>
            <a:r>
              <a:rPr lang="en-US" sz="2000" dirty="0"/>
              <a:t>Strategic Prevention Framework (SPF)</a:t>
            </a:r>
          </a:p>
          <a:p>
            <a:pPr>
              <a:lnSpc>
                <a:spcPct val="120000"/>
              </a:lnSpc>
              <a:spcBef>
                <a:spcPts val="600"/>
              </a:spcBef>
            </a:pPr>
            <a:r>
              <a:rPr lang="en-US" sz="2000" dirty="0"/>
              <a:t>Drug Free Communities (DFC) </a:t>
            </a:r>
          </a:p>
          <a:p>
            <a:pPr>
              <a:lnSpc>
                <a:spcPct val="120000"/>
              </a:lnSpc>
              <a:spcBef>
                <a:spcPts val="600"/>
              </a:spcBef>
            </a:pPr>
            <a:r>
              <a:rPr lang="en-US" sz="2000" dirty="0"/>
              <a:t>Coalitions Lite (</a:t>
            </a:r>
            <a:r>
              <a:rPr lang="en-US" sz="2000" dirty="0" err="1"/>
              <a:t>SLCoHD’s</a:t>
            </a:r>
            <a:r>
              <a:rPr lang="en-US" sz="2000" dirty="0"/>
              <a:t>) </a:t>
            </a:r>
          </a:p>
          <a:p>
            <a:endParaRPr lang="en-US" sz="1800" dirty="0"/>
          </a:p>
        </p:txBody>
      </p:sp>
      <p:pic>
        <p:nvPicPr>
          <p:cNvPr id="8" name="Picture 7" descr="A black and yellow sign with red text&#10;&#10;Description automatically generated">
            <a:extLst>
              <a:ext uri="{FF2B5EF4-FFF2-40B4-BE49-F238E27FC236}">
                <a16:creationId xmlns:a16="http://schemas.microsoft.com/office/drawing/2014/main" id="{7A7C8E3A-236C-8337-AAB8-F7B03BBDDD4C}"/>
              </a:ext>
            </a:extLst>
          </p:cNvPr>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107443" y="6362015"/>
            <a:ext cx="1068662" cy="365126"/>
          </a:xfrm>
          <a:prstGeom prst="rect">
            <a:avLst/>
          </a:prstGeom>
        </p:spPr>
      </p:pic>
      <p:sp>
        <p:nvSpPr>
          <p:cNvPr id="9" name="Title 1">
            <a:extLst>
              <a:ext uri="{FF2B5EF4-FFF2-40B4-BE49-F238E27FC236}">
                <a16:creationId xmlns:a16="http://schemas.microsoft.com/office/drawing/2014/main" id="{435C6E99-7C3F-2078-0D41-333D72A123D8}"/>
              </a:ext>
            </a:extLst>
          </p:cNvPr>
          <p:cNvSpPr txBox="1">
            <a:spLocks/>
          </p:cNvSpPr>
          <p:nvPr/>
        </p:nvSpPr>
        <p:spPr>
          <a:xfrm>
            <a:off x="489249" y="-246802"/>
            <a:ext cx="113070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9F2936"/>
                </a:solidFill>
                <a:latin typeface="Century Gothic" panose="020B0502020202020204" pitchFamily="34" charset="0"/>
                <a:cs typeface="Times New Roman" panose="02020603050405020304" pitchFamily="18" charset="0"/>
              </a:rPr>
              <a:t>Evidence-Based Community Coalitions</a:t>
            </a:r>
          </a:p>
        </p:txBody>
      </p:sp>
    </p:spTree>
    <p:extLst>
      <p:ext uri="{BB962C8B-B14F-4D97-AF65-F5344CB8AC3E}">
        <p14:creationId xmlns:p14="http://schemas.microsoft.com/office/powerpoint/2010/main" val="1374890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5E4D-C7D9-4982-800E-0DAC141D6F6B}"/>
              </a:ext>
            </a:extLst>
          </p:cNvPr>
          <p:cNvSpPr>
            <a:spLocks noGrp="1"/>
          </p:cNvSpPr>
          <p:nvPr>
            <p:ph type="title"/>
          </p:nvPr>
        </p:nvSpPr>
        <p:spPr/>
        <p:txBody>
          <a:bodyPr/>
          <a:lstStyle/>
          <a:p>
            <a:r>
              <a:rPr lang="en-US" sz="4000" dirty="0">
                <a:solidFill>
                  <a:srgbClr val="9F2936"/>
                </a:solidFill>
                <a:latin typeface="Century Gothic" panose="020B0502020202020204" pitchFamily="34" charset="0"/>
                <a:cs typeface="Times New Roman" panose="02020603050405020304" pitchFamily="18" charset="0"/>
              </a:rPr>
              <a:t>Coalition Roles</a:t>
            </a:r>
          </a:p>
        </p:txBody>
      </p:sp>
      <p:sp>
        <p:nvSpPr>
          <p:cNvPr id="3" name="Content Placeholder 2">
            <a:extLst>
              <a:ext uri="{FF2B5EF4-FFF2-40B4-BE49-F238E27FC236}">
                <a16:creationId xmlns:a16="http://schemas.microsoft.com/office/drawing/2014/main" id="{0E54D3A5-0615-66E8-76E5-E714E3FD733B}"/>
              </a:ext>
            </a:extLst>
          </p:cNvPr>
          <p:cNvSpPr>
            <a:spLocks noGrp="1"/>
          </p:cNvSpPr>
          <p:nvPr>
            <p:ph idx="1"/>
          </p:nvPr>
        </p:nvSpPr>
        <p:spPr>
          <a:xfrm>
            <a:off x="838199" y="1825625"/>
            <a:ext cx="10734207" cy="4667250"/>
          </a:xfrm>
        </p:spPr>
        <p:txBody>
          <a:bodyPr>
            <a:normAutofit/>
          </a:bodyPr>
          <a:lstStyle/>
          <a:p>
            <a:pPr>
              <a:lnSpc>
                <a:spcPct val="100000"/>
              </a:lnSpc>
            </a:pPr>
            <a:r>
              <a:rPr lang="en-US" sz="3200" dirty="0">
                <a:latin typeface="+mj-lt"/>
              </a:rPr>
              <a:t>Coalition Members: Voting members of the coalition</a:t>
            </a:r>
          </a:p>
          <a:p>
            <a:pPr>
              <a:lnSpc>
                <a:spcPct val="100000"/>
              </a:lnSpc>
            </a:pPr>
            <a:r>
              <a:rPr lang="en-US" sz="3200" dirty="0">
                <a:latin typeface="+mj-lt"/>
              </a:rPr>
              <a:t>Coalition Leadership: Chair, Co-Chair, Secretary, Treasurer</a:t>
            </a:r>
          </a:p>
          <a:p>
            <a:pPr>
              <a:lnSpc>
                <a:spcPct val="100000"/>
              </a:lnSpc>
            </a:pPr>
            <a:r>
              <a:rPr lang="en-US" sz="3200" dirty="0">
                <a:latin typeface="+mj-lt"/>
              </a:rPr>
              <a:t>Executive Committee: Coalition leadership + workgroup chairs</a:t>
            </a:r>
          </a:p>
          <a:p>
            <a:pPr>
              <a:lnSpc>
                <a:spcPct val="100000"/>
              </a:lnSpc>
            </a:pPr>
            <a:r>
              <a:rPr lang="en-US" sz="3200" dirty="0">
                <a:latin typeface="+mj-lt"/>
              </a:rPr>
              <a:t>Stakeholders: Anyone who has a stake in the coalition’s work, including those impacted by your work</a:t>
            </a:r>
          </a:p>
          <a:p>
            <a:pPr>
              <a:lnSpc>
                <a:spcPct val="100000"/>
              </a:lnSpc>
            </a:pPr>
            <a:r>
              <a:rPr lang="en-US" sz="3200" dirty="0">
                <a:latin typeface="+mj-lt"/>
              </a:rPr>
              <a:t>Key Leaders: Community leaders with influence and access to resources who can help you with resources, connections, and feedback</a:t>
            </a:r>
          </a:p>
        </p:txBody>
      </p:sp>
    </p:spTree>
    <p:extLst>
      <p:ext uri="{BB962C8B-B14F-4D97-AF65-F5344CB8AC3E}">
        <p14:creationId xmlns:p14="http://schemas.microsoft.com/office/powerpoint/2010/main" val="338347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4DEE-1553-65EC-8737-3FA74624AE9A}"/>
              </a:ext>
            </a:extLst>
          </p:cNvPr>
          <p:cNvSpPr>
            <a:spLocks noGrp="1"/>
          </p:cNvSpPr>
          <p:nvPr>
            <p:ph type="title"/>
          </p:nvPr>
        </p:nvSpPr>
        <p:spPr/>
        <p:txBody>
          <a:bodyPr>
            <a:normAutofit/>
          </a:bodyPr>
          <a:lstStyle/>
          <a:p>
            <a:r>
              <a:rPr lang="en-US" sz="5400" dirty="0">
                <a:solidFill>
                  <a:srgbClr val="9F2936"/>
                </a:solidFill>
                <a:latin typeface="Century Gothic" panose="020B0502020202020204" pitchFamily="34" charset="0"/>
                <a:cs typeface="Times New Roman" panose="02020603050405020304" pitchFamily="18" charset="0"/>
              </a:rPr>
              <a:t>Elect Coalition Leadership</a:t>
            </a:r>
          </a:p>
        </p:txBody>
      </p:sp>
      <p:sp>
        <p:nvSpPr>
          <p:cNvPr id="3" name="Text Placeholder 2">
            <a:extLst>
              <a:ext uri="{FF2B5EF4-FFF2-40B4-BE49-F238E27FC236}">
                <a16:creationId xmlns:a16="http://schemas.microsoft.com/office/drawing/2014/main" id="{AE56AC3A-D2C3-886F-3F61-4E2F0753E187}"/>
              </a:ext>
            </a:extLst>
          </p:cNvPr>
          <p:cNvSpPr>
            <a:spLocks noGrp="1"/>
          </p:cNvSpPr>
          <p:nvPr>
            <p:ph type="body" idx="1"/>
          </p:nvPr>
        </p:nvSpPr>
        <p:spPr/>
        <p:txBody>
          <a:bodyPr/>
          <a:lstStyle/>
          <a:p>
            <a:r>
              <a:rPr lang="en-US" dirty="0"/>
              <a:t>10 minutes</a:t>
            </a:r>
          </a:p>
        </p:txBody>
      </p:sp>
    </p:spTree>
    <p:extLst>
      <p:ext uri="{BB962C8B-B14F-4D97-AF65-F5344CB8AC3E}">
        <p14:creationId xmlns:p14="http://schemas.microsoft.com/office/powerpoint/2010/main" val="61722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DF8DE48-E883-29D8-D47A-D5C42D6D572D}"/>
              </a:ext>
            </a:extLst>
          </p:cNvPr>
          <p:cNvPicPr>
            <a:picLocks noChangeAspect="1"/>
          </p:cNvPicPr>
          <p:nvPr/>
        </p:nvPicPr>
        <p:blipFill rotWithShape="1">
          <a:blip r:embed="rId2">
            <a:alphaModFix amt="35000"/>
          </a:blip>
          <a:srcRect t="4015" b="39735"/>
          <a:stretch/>
        </p:blipFill>
        <p:spPr>
          <a:xfrm>
            <a:off x="20" y="10"/>
            <a:ext cx="12191980" cy="6857990"/>
          </a:xfrm>
          <a:prstGeom prst="rect">
            <a:avLst/>
          </a:prstGeom>
        </p:spPr>
      </p:pic>
      <p:sp>
        <p:nvSpPr>
          <p:cNvPr id="2" name="Title 1">
            <a:extLst>
              <a:ext uri="{FF2B5EF4-FFF2-40B4-BE49-F238E27FC236}">
                <a16:creationId xmlns:a16="http://schemas.microsoft.com/office/drawing/2014/main" id="{FD71279A-CC26-DB51-6A27-F292F3F3395E}"/>
              </a:ext>
            </a:extLst>
          </p:cNvPr>
          <p:cNvSpPr>
            <a:spLocks noGrp="1"/>
          </p:cNvSpPr>
          <p:nvPr>
            <p:ph type="title"/>
          </p:nvPr>
        </p:nvSpPr>
        <p:spPr>
          <a:xfrm>
            <a:off x="838200" y="365125"/>
            <a:ext cx="10515600" cy="1325563"/>
          </a:xfrm>
        </p:spPr>
        <p:txBody>
          <a:bodyPr>
            <a:normAutofit/>
          </a:bodyPr>
          <a:lstStyle/>
          <a:p>
            <a:r>
              <a:rPr lang="en-US">
                <a:solidFill>
                  <a:srgbClr val="FFFFFF"/>
                </a:solidFill>
              </a:rPr>
              <a:t>Elect Coalition Leadership</a:t>
            </a:r>
          </a:p>
        </p:txBody>
      </p:sp>
      <p:graphicFrame>
        <p:nvGraphicFramePr>
          <p:cNvPr id="21" name="Content Placeholder 2">
            <a:extLst>
              <a:ext uri="{FF2B5EF4-FFF2-40B4-BE49-F238E27FC236}">
                <a16:creationId xmlns:a16="http://schemas.microsoft.com/office/drawing/2014/main" id="{FBF28BB4-E011-0029-5149-1AC4F1650C43}"/>
              </a:ext>
            </a:extLst>
          </p:cNvPr>
          <p:cNvGraphicFramePr>
            <a:graphicFrameLocks noGrp="1"/>
          </p:cNvGraphicFramePr>
          <p:nvPr>
            <p:ph idx="1"/>
            <p:extLst>
              <p:ext uri="{D42A27DB-BD31-4B8C-83A1-F6EECF244321}">
                <p14:modId xmlns:p14="http://schemas.microsoft.com/office/powerpoint/2010/main" val="5342167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103386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D7CA-E9BC-2708-53FC-084135D73A43}"/>
              </a:ext>
            </a:extLst>
          </p:cNvPr>
          <p:cNvSpPr>
            <a:spLocks noGrp="1"/>
          </p:cNvSpPr>
          <p:nvPr>
            <p:ph type="title"/>
          </p:nvPr>
        </p:nvSpPr>
        <p:spPr/>
        <p:txBody>
          <a:bodyPr>
            <a:normAutofit/>
          </a:bodyPr>
          <a:lstStyle/>
          <a:p>
            <a:r>
              <a:rPr lang="en-US" sz="4000" dirty="0">
                <a:solidFill>
                  <a:srgbClr val="9F2936"/>
                </a:solidFill>
                <a:latin typeface="Century Gothic" panose="020B0502020202020204" pitchFamily="34" charset="0"/>
                <a:cs typeface="Times New Roman" panose="02020603050405020304" pitchFamily="18" charset="0"/>
              </a:rPr>
              <a:t>Nominations?</a:t>
            </a:r>
          </a:p>
        </p:txBody>
      </p:sp>
      <p:sp>
        <p:nvSpPr>
          <p:cNvPr id="3" name="Content Placeholder 2">
            <a:extLst>
              <a:ext uri="{FF2B5EF4-FFF2-40B4-BE49-F238E27FC236}">
                <a16:creationId xmlns:a16="http://schemas.microsoft.com/office/drawing/2014/main" id="{2C3296C4-FCEA-B2F7-A268-472E819B20FF}"/>
              </a:ext>
            </a:extLst>
          </p:cNvPr>
          <p:cNvSpPr>
            <a:spLocks noGrp="1"/>
          </p:cNvSpPr>
          <p:nvPr>
            <p:ph idx="1"/>
          </p:nvPr>
        </p:nvSpPr>
        <p:spPr>
          <a:xfrm>
            <a:off x="838200" y="3204839"/>
            <a:ext cx="10515600" cy="2972124"/>
          </a:xfrm>
        </p:spPr>
        <p:txBody>
          <a:bodyPr/>
          <a:lstStyle/>
          <a:p>
            <a:pPr marL="0" indent="0" algn="ctr">
              <a:buNone/>
            </a:pPr>
            <a:r>
              <a:rPr lang="en-US" dirty="0"/>
              <a:t>(Hint: It’s ok to nominate yourself!!)</a:t>
            </a:r>
          </a:p>
        </p:txBody>
      </p:sp>
    </p:spTree>
    <p:extLst>
      <p:ext uri="{BB962C8B-B14F-4D97-AF65-F5344CB8AC3E}">
        <p14:creationId xmlns:p14="http://schemas.microsoft.com/office/powerpoint/2010/main" val="2209528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9449-3865-A6F3-F413-935291F66D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5C1D38-90E2-1FC7-B20D-188D8B2DCBF6}"/>
              </a:ext>
            </a:extLst>
          </p:cNvPr>
          <p:cNvSpPr>
            <a:spLocks noGrp="1"/>
          </p:cNvSpPr>
          <p:nvPr>
            <p:ph idx="1"/>
          </p:nvPr>
        </p:nvSpPr>
        <p:spPr>
          <a:xfrm>
            <a:off x="838200" y="2743200"/>
            <a:ext cx="10515600" cy="3433763"/>
          </a:xfrm>
        </p:spPr>
        <p:txBody>
          <a:bodyPr>
            <a:normAutofit/>
          </a:bodyPr>
          <a:lstStyle/>
          <a:p>
            <a:pPr marL="0" indent="0" algn="ctr">
              <a:buNone/>
            </a:pPr>
            <a:r>
              <a:rPr lang="en-US" sz="5400" dirty="0">
                <a:solidFill>
                  <a:srgbClr val="9F2936"/>
                </a:solidFill>
                <a:latin typeface="Century Gothic" panose="020B0502020202020204" pitchFamily="34" charset="0"/>
                <a:ea typeface="+mj-ea"/>
                <a:cs typeface="Times New Roman" panose="02020603050405020304" pitchFamily="18" charset="0"/>
              </a:rPr>
              <a:t>Break</a:t>
            </a:r>
            <a:r>
              <a:rPr lang="en-US" sz="4400" dirty="0"/>
              <a:t> </a:t>
            </a:r>
          </a:p>
          <a:p>
            <a:pPr marL="0" indent="0" algn="ctr">
              <a:buNone/>
            </a:pPr>
            <a:r>
              <a:rPr lang="en-US" sz="4400" dirty="0"/>
              <a:t>(10 minutes)</a:t>
            </a:r>
          </a:p>
        </p:txBody>
      </p:sp>
    </p:spTree>
    <p:extLst>
      <p:ext uri="{BB962C8B-B14F-4D97-AF65-F5344CB8AC3E}">
        <p14:creationId xmlns:p14="http://schemas.microsoft.com/office/powerpoint/2010/main" val="3222425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4DEE-1553-65EC-8737-3FA74624AE9A}"/>
              </a:ext>
            </a:extLst>
          </p:cNvPr>
          <p:cNvSpPr>
            <a:spLocks noGrp="1"/>
          </p:cNvSpPr>
          <p:nvPr>
            <p:ph type="title"/>
          </p:nvPr>
        </p:nvSpPr>
        <p:spPr/>
        <p:txBody>
          <a:bodyPr>
            <a:normAutofit/>
          </a:bodyPr>
          <a:lstStyle/>
          <a:p>
            <a:r>
              <a:rPr lang="en-US" sz="5400" dirty="0">
                <a:solidFill>
                  <a:srgbClr val="9F2936"/>
                </a:solidFill>
                <a:latin typeface="Century Gothic" panose="020B0502020202020204" pitchFamily="34" charset="0"/>
                <a:cs typeface="Times New Roman" panose="02020603050405020304" pitchFamily="18" charset="0"/>
              </a:rPr>
              <a:t>Name the Coalition</a:t>
            </a:r>
          </a:p>
        </p:txBody>
      </p:sp>
      <p:sp>
        <p:nvSpPr>
          <p:cNvPr id="3" name="Text Placeholder 2">
            <a:extLst>
              <a:ext uri="{FF2B5EF4-FFF2-40B4-BE49-F238E27FC236}">
                <a16:creationId xmlns:a16="http://schemas.microsoft.com/office/drawing/2014/main" id="{AE56AC3A-D2C3-886F-3F61-4E2F0753E187}"/>
              </a:ext>
            </a:extLst>
          </p:cNvPr>
          <p:cNvSpPr>
            <a:spLocks noGrp="1"/>
          </p:cNvSpPr>
          <p:nvPr>
            <p:ph type="body" idx="1"/>
          </p:nvPr>
        </p:nvSpPr>
        <p:spPr/>
        <p:txBody>
          <a:bodyPr/>
          <a:lstStyle/>
          <a:p>
            <a:r>
              <a:rPr lang="en-US" dirty="0"/>
              <a:t>15 minutes</a:t>
            </a:r>
          </a:p>
        </p:txBody>
      </p:sp>
    </p:spTree>
    <p:extLst>
      <p:ext uri="{BB962C8B-B14F-4D97-AF65-F5344CB8AC3E}">
        <p14:creationId xmlns:p14="http://schemas.microsoft.com/office/powerpoint/2010/main" val="1377857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C8CF-3C62-4060-FD9C-15D15A944E5A}"/>
              </a:ext>
            </a:extLst>
          </p:cNvPr>
          <p:cNvSpPr>
            <a:spLocks noGrp="1"/>
          </p:cNvSpPr>
          <p:nvPr>
            <p:ph type="title"/>
          </p:nvPr>
        </p:nvSpPr>
        <p:spPr/>
        <p:txBody>
          <a:bodyPr/>
          <a:lstStyle/>
          <a:p>
            <a:r>
              <a:rPr lang="en-US" sz="4000" dirty="0">
                <a:solidFill>
                  <a:srgbClr val="9F2936"/>
                </a:solidFill>
                <a:latin typeface="Century Gothic" panose="020B0502020202020204" pitchFamily="34" charset="0"/>
                <a:cs typeface="Times New Roman" panose="02020603050405020304" pitchFamily="18" charset="0"/>
              </a:rPr>
              <a:t>Name Your Coalition!</a:t>
            </a:r>
          </a:p>
        </p:txBody>
      </p:sp>
      <p:sp>
        <p:nvSpPr>
          <p:cNvPr id="3" name="Content Placeholder 2">
            <a:extLst>
              <a:ext uri="{FF2B5EF4-FFF2-40B4-BE49-F238E27FC236}">
                <a16:creationId xmlns:a16="http://schemas.microsoft.com/office/drawing/2014/main" id="{FA293330-5468-C103-B0A3-291B8AE43B98}"/>
              </a:ext>
            </a:extLst>
          </p:cNvPr>
          <p:cNvSpPr>
            <a:spLocks noGrp="1"/>
          </p:cNvSpPr>
          <p:nvPr>
            <p:ph idx="1"/>
          </p:nvPr>
        </p:nvSpPr>
        <p:spPr>
          <a:xfrm>
            <a:off x="838200" y="2038661"/>
            <a:ext cx="10515600" cy="4138301"/>
          </a:xfrm>
        </p:spPr>
        <p:txBody>
          <a:bodyPr/>
          <a:lstStyle/>
          <a:p>
            <a:r>
              <a:rPr lang="en-US" dirty="0"/>
              <a:t>Why are you interested in joining this coalition? What is motivating you to show up today?</a:t>
            </a:r>
          </a:p>
          <a:p>
            <a:pPr marL="0" indent="0">
              <a:buNone/>
            </a:pPr>
            <a:endParaRPr lang="en-US" dirty="0"/>
          </a:p>
          <a:p>
            <a:r>
              <a:rPr lang="en-US" dirty="0"/>
              <a:t>Based on people’s reasons for joining the coalition, what are some possible ideas for coalition names?</a:t>
            </a:r>
          </a:p>
          <a:p>
            <a:pPr marL="0" indent="0">
              <a:buNone/>
            </a:pPr>
            <a:endParaRPr lang="en-US" dirty="0"/>
          </a:p>
          <a:p>
            <a:r>
              <a:rPr lang="en-US" dirty="0"/>
              <a:t>Vote! Raise your hand for your favorite name.</a:t>
            </a:r>
          </a:p>
        </p:txBody>
      </p:sp>
    </p:spTree>
    <p:extLst>
      <p:ext uri="{BB962C8B-B14F-4D97-AF65-F5344CB8AC3E}">
        <p14:creationId xmlns:p14="http://schemas.microsoft.com/office/powerpoint/2010/main" val="1354940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4DEE-1553-65EC-8737-3FA74624AE9A}"/>
              </a:ext>
            </a:extLst>
          </p:cNvPr>
          <p:cNvSpPr>
            <a:spLocks noGrp="1"/>
          </p:cNvSpPr>
          <p:nvPr>
            <p:ph type="title"/>
          </p:nvPr>
        </p:nvSpPr>
        <p:spPr/>
        <p:txBody>
          <a:bodyPr>
            <a:normAutofit/>
          </a:bodyPr>
          <a:lstStyle/>
          <a:p>
            <a:r>
              <a:rPr lang="en-US" sz="5400" dirty="0">
                <a:solidFill>
                  <a:srgbClr val="9F2936"/>
                </a:solidFill>
                <a:latin typeface="Century Gothic" panose="020B0502020202020204" pitchFamily="34" charset="0"/>
                <a:cs typeface="Times New Roman" panose="02020603050405020304" pitchFamily="18" charset="0"/>
              </a:rPr>
              <a:t>Establish Workgroups</a:t>
            </a:r>
          </a:p>
        </p:txBody>
      </p:sp>
      <p:sp>
        <p:nvSpPr>
          <p:cNvPr id="3" name="Text Placeholder 2">
            <a:extLst>
              <a:ext uri="{FF2B5EF4-FFF2-40B4-BE49-F238E27FC236}">
                <a16:creationId xmlns:a16="http://schemas.microsoft.com/office/drawing/2014/main" id="{AE56AC3A-D2C3-886F-3F61-4E2F0753E187}"/>
              </a:ext>
            </a:extLst>
          </p:cNvPr>
          <p:cNvSpPr>
            <a:spLocks noGrp="1"/>
          </p:cNvSpPr>
          <p:nvPr>
            <p:ph type="body" idx="1"/>
          </p:nvPr>
        </p:nvSpPr>
        <p:spPr/>
        <p:txBody>
          <a:bodyPr/>
          <a:lstStyle/>
          <a:p>
            <a:r>
              <a:rPr lang="en-US" dirty="0"/>
              <a:t>30 minutes</a:t>
            </a:r>
          </a:p>
        </p:txBody>
      </p:sp>
    </p:spTree>
    <p:extLst>
      <p:ext uri="{BB962C8B-B14F-4D97-AF65-F5344CB8AC3E}">
        <p14:creationId xmlns:p14="http://schemas.microsoft.com/office/powerpoint/2010/main" val="22410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1C7B-E52D-3BE3-6B8E-DA635D45E65D}"/>
              </a:ext>
            </a:extLst>
          </p:cNvPr>
          <p:cNvSpPr>
            <a:spLocks noGrp="1"/>
          </p:cNvSpPr>
          <p:nvPr>
            <p:ph type="title"/>
          </p:nvPr>
        </p:nvSpPr>
        <p:spPr/>
        <p:txBody>
          <a:bodyPr>
            <a:normAutofit/>
          </a:bodyPr>
          <a:lstStyle/>
          <a:p>
            <a:r>
              <a:rPr lang="en-US" sz="4000" dirty="0">
                <a:solidFill>
                  <a:srgbClr val="9F2936"/>
                </a:solidFill>
                <a:latin typeface="Century Gothic" panose="020B0502020202020204" pitchFamily="34" charset="0"/>
                <a:cs typeface="Times New Roman" panose="02020603050405020304" pitchFamily="18" charset="0"/>
              </a:rPr>
              <a:t>Workgroups</a:t>
            </a:r>
          </a:p>
        </p:txBody>
      </p:sp>
      <p:sp>
        <p:nvSpPr>
          <p:cNvPr id="3" name="Content Placeholder 2">
            <a:extLst>
              <a:ext uri="{FF2B5EF4-FFF2-40B4-BE49-F238E27FC236}">
                <a16:creationId xmlns:a16="http://schemas.microsoft.com/office/drawing/2014/main" id="{D7035E29-23B1-F456-427F-BFC975E5D693}"/>
              </a:ext>
            </a:extLst>
          </p:cNvPr>
          <p:cNvSpPr>
            <a:spLocks noGrp="1"/>
          </p:cNvSpPr>
          <p:nvPr>
            <p:ph idx="1"/>
          </p:nvPr>
        </p:nvSpPr>
        <p:spPr>
          <a:xfrm>
            <a:off x="838200" y="1499016"/>
            <a:ext cx="10515600" cy="5201587"/>
          </a:xfrm>
        </p:spPr>
        <p:txBody>
          <a:bodyPr>
            <a:normAutofit fontScale="92500" lnSpcReduction="10000"/>
          </a:bodyPr>
          <a:lstStyle/>
          <a:p>
            <a:r>
              <a:rPr lang="en-US" dirty="0"/>
              <a:t>Board Development – How do we operate internally?</a:t>
            </a:r>
          </a:p>
          <a:p>
            <a:r>
              <a:rPr lang="en-US" dirty="0"/>
              <a:t>Recruitment* and Outreach – How do we engage and communicate externally?</a:t>
            </a:r>
          </a:p>
          <a:p>
            <a:r>
              <a:rPr lang="en-US" dirty="0"/>
              <a:t>Data and Resource Assessment – How do we focus our efforts?</a:t>
            </a:r>
          </a:p>
          <a:p>
            <a:r>
              <a:rPr lang="en-US" dirty="0"/>
              <a:t>Funding and Finance / Sustainability – How do we fund our efforts?</a:t>
            </a:r>
          </a:p>
          <a:p>
            <a:r>
              <a:rPr lang="en-US" dirty="0"/>
              <a:t>Youth Involvement – How do we get youth involved?</a:t>
            </a:r>
          </a:p>
          <a:p>
            <a:r>
              <a:rPr lang="en-US" dirty="0"/>
              <a:t>Executive Committee – How do we lead the coalition?</a:t>
            </a:r>
          </a:p>
          <a:p>
            <a:pPr marL="0" indent="0">
              <a:buNone/>
            </a:pPr>
            <a:endParaRPr lang="en-US" dirty="0"/>
          </a:p>
          <a:p>
            <a:pPr marL="0" indent="0">
              <a:buNone/>
            </a:pPr>
            <a:r>
              <a:rPr lang="en-US" dirty="0">
                <a:hlinkClick r:id="rId3"/>
              </a:rPr>
              <a:t>Workgroup Description Information Sheet</a:t>
            </a:r>
            <a:endParaRPr lang="en-US" dirty="0"/>
          </a:p>
          <a:p>
            <a:pPr marL="0" indent="0">
              <a:buNone/>
            </a:pPr>
            <a:endParaRPr lang="en-US" dirty="0"/>
          </a:p>
          <a:p>
            <a:pPr marL="0" indent="0">
              <a:buNone/>
            </a:pPr>
            <a:r>
              <a:rPr lang="en-US" dirty="0"/>
              <a:t>* </a:t>
            </a:r>
            <a:r>
              <a:rPr lang="en-US" sz="1900" dirty="0"/>
              <a:t>Board member recruitment can be shared between the Board Development workgroup and the Outreach workgroup. One workgroup must claim primary responsibility, but both will have a role to play. Coordination between the two workgroups regarding recruitment is important.</a:t>
            </a:r>
            <a:endParaRPr lang="en-US" dirty="0"/>
          </a:p>
        </p:txBody>
      </p:sp>
    </p:spTree>
    <p:extLst>
      <p:ext uri="{BB962C8B-B14F-4D97-AF65-F5344CB8AC3E}">
        <p14:creationId xmlns:p14="http://schemas.microsoft.com/office/powerpoint/2010/main" val="11455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4AA1-72E0-F38E-F35E-9ACA39C8FEF0}"/>
              </a:ext>
            </a:extLst>
          </p:cNvPr>
          <p:cNvSpPr>
            <a:spLocks noGrp="1"/>
          </p:cNvSpPr>
          <p:nvPr>
            <p:ph type="title"/>
          </p:nvPr>
        </p:nvSpPr>
        <p:spPr/>
        <p:txBody>
          <a:bodyPr>
            <a:normAutofit/>
          </a:bodyPr>
          <a:lstStyle/>
          <a:p>
            <a:r>
              <a:rPr lang="en-US" sz="4000" dirty="0">
                <a:solidFill>
                  <a:srgbClr val="9F2936"/>
                </a:solidFill>
                <a:latin typeface="Century Gothic" panose="020B0502020202020204" pitchFamily="34" charset="0"/>
                <a:cs typeface="Times New Roman" panose="02020603050405020304" pitchFamily="18" charset="0"/>
              </a:rPr>
              <a:t>Introductions</a:t>
            </a:r>
          </a:p>
        </p:txBody>
      </p:sp>
      <p:sp>
        <p:nvSpPr>
          <p:cNvPr id="3" name="Content Placeholder 2">
            <a:extLst>
              <a:ext uri="{FF2B5EF4-FFF2-40B4-BE49-F238E27FC236}">
                <a16:creationId xmlns:a16="http://schemas.microsoft.com/office/drawing/2014/main" id="{CC79C4F1-3506-3EB3-3FA6-AD7058F42596}"/>
              </a:ext>
            </a:extLst>
          </p:cNvPr>
          <p:cNvSpPr>
            <a:spLocks noGrp="1"/>
          </p:cNvSpPr>
          <p:nvPr>
            <p:ph idx="1"/>
          </p:nvPr>
        </p:nvSpPr>
        <p:spPr/>
        <p:txBody>
          <a:bodyPr/>
          <a:lstStyle/>
          <a:p>
            <a:r>
              <a:rPr lang="en-US" dirty="0"/>
              <a:t>Name</a:t>
            </a:r>
          </a:p>
          <a:p>
            <a:r>
              <a:rPr lang="en-US" dirty="0"/>
              <a:t>Affiliation</a:t>
            </a:r>
          </a:p>
          <a:p>
            <a:r>
              <a:rPr lang="en-US" dirty="0"/>
              <a:t>Check-In Question: [ADD QUESTION]</a:t>
            </a:r>
          </a:p>
        </p:txBody>
      </p:sp>
    </p:spTree>
    <p:extLst>
      <p:ext uri="{BB962C8B-B14F-4D97-AF65-F5344CB8AC3E}">
        <p14:creationId xmlns:p14="http://schemas.microsoft.com/office/powerpoint/2010/main" val="2365784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9602-9524-5C0D-9C56-FF9CEAFEF77B}"/>
              </a:ext>
            </a:extLst>
          </p:cNvPr>
          <p:cNvSpPr>
            <a:spLocks noGrp="1"/>
          </p:cNvSpPr>
          <p:nvPr>
            <p:ph type="title"/>
          </p:nvPr>
        </p:nvSpPr>
        <p:spPr/>
        <p:txBody>
          <a:bodyPr>
            <a:normAutofit/>
          </a:bodyPr>
          <a:lstStyle/>
          <a:p>
            <a:r>
              <a:rPr lang="en-US" sz="4000" dirty="0">
                <a:solidFill>
                  <a:srgbClr val="9F2936"/>
                </a:solidFill>
                <a:latin typeface="Century Gothic" panose="020B0502020202020204" pitchFamily="34" charset="0"/>
                <a:cs typeface="Times New Roman" panose="02020603050405020304" pitchFamily="18" charset="0"/>
              </a:rPr>
              <a:t>Workgroup Exercise (20 mins)</a:t>
            </a:r>
          </a:p>
        </p:txBody>
      </p:sp>
      <p:sp>
        <p:nvSpPr>
          <p:cNvPr id="3" name="Content Placeholder 2">
            <a:extLst>
              <a:ext uri="{FF2B5EF4-FFF2-40B4-BE49-F238E27FC236}">
                <a16:creationId xmlns:a16="http://schemas.microsoft.com/office/drawing/2014/main" id="{FFD25D66-0F8F-097C-F394-A66B13301B7A}"/>
              </a:ext>
            </a:extLst>
          </p:cNvPr>
          <p:cNvSpPr>
            <a:spLocks noGrp="1"/>
          </p:cNvSpPr>
          <p:nvPr>
            <p:ph idx="1"/>
          </p:nvPr>
        </p:nvSpPr>
        <p:spPr>
          <a:xfrm>
            <a:off x="838200" y="1825624"/>
            <a:ext cx="10515600" cy="4800027"/>
          </a:xfrm>
        </p:spPr>
        <p:txBody>
          <a:bodyPr>
            <a:normAutofit lnSpcReduction="10000"/>
          </a:bodyPr>
          <a:lstStyle/>
          <a:p>
            <a:pPr marL="342900" indent="-342900" fontAlgn="base">
              <a:buFont typeface="+mj-lt"/>
              <a:buAutoNum type="arabicPeriod"/>
            </a:pPr>
            <a:r>
              <a:rPr lang="en-US" sz="2400" b="0" i="0" dirty="0">
                <a:effectLst/>
                <a:latin typeface="Calibri" panose="020F0502020204030204" pitchFamily="34" charset="0"/>
              </a:rPr>
              <a:t>Assign each workgroup to a different part of the room </a:t>
            </a:r>
          </a:p>
          <a:p>
            <a:pPr marL="342900" indent="-342900" fontAlgn="base">
              <a:buFont typeface="+mj-lt"/>
              <a:buAutoNum type="arabicPeriod"/>
            </a:pPr>
            <a:r>
              <a:rPr lang="en-US" sz="2400" dirty="0">
                <a:latin typeface="Calibri" panose="020F0502020204030204" pitchFamily="34" charset="0"/>
              </a:rPr>
              <a:t>Each participant should move to the workgroup</a:t>
            </a:r>
            <a:r>
              <a:rPr lang="en-US" sz="2400" b="0" i="0" dirty="0">
                <a:effectLst/>
                <a:latin typeface="Calibri" panose="020F0502020204030204" pitchFamily="34" charset="0"/>
              </a:rPr>
              <a:t> they would most like to work with. </a:t>
            </a:r>
          </a:p>
          <a:p>
            <a:pPr lvl="1" fontAlgn="base"/>
            <a:r>
              <a:rPr lang="en-US" sz="2000" b="0" i="0" dirty="0">
                <a:effectLst/>
                <a:latin typeface="Calibri" panose="020F0502020204030204" pitchFamily="34" charset="0"/>
              </a:rPr>
              <a:t>If you would like to participate in more than one workgroup, sit with the group you are most interested in or with the group that has the fewest people.</a:t>
            </a:r>
          </a:p>
          <a:p>
            <a:pPr lvl="1" fontAlgn="base"/>
            <a:r>
              <a:rPr lang="en-US" sz="2000" dirty="0">
                <a:latin typeface="Calibri" panose="020F0502020204030204" pitchFamily="34" charset="0"/>
              </a:rPr>
              <a:t>You do not need to be an expert in the topic to join the workgroup! </a:t>
            </a:r>
          </a:p>
          <a:p>
            <a:pPr lvl="1" fontAlgn="base"/>
            <a:r>
              <a:rPr lang="en-US" sz="2000" dirty="0">
                <a:latin typeface="Calibri" panose="020F0502020204030204" pitchFamily="34" charset="0"/>
              </a:rPr>
              <a:t>However, if you have an expertise, please consider going with the relevant workgroup.</a:t>
            </a:r>
          </a:p>
          <a:p>
            <a:pPr marL="342900" indent="-342900" fontAlgn="base">
              <a:buFont typeface="+mj-lt"/>
              <a:buAutoNum type="arabicPeriod"/>
            </a:pPr>
            <a:r>
              <a:rPr lang="en-US" sz="2400" b="0" i="0" dirty="0">
                <a:effectLst/>
                <a:latin typeface="Calibri" panose="020F0502020204030204" pitchFamily="34" charset="0"/>
              </a:rPr>
              <a:t>Each group discusses their workgroup’s areas of responsibilities and a few initial tasks. </a:t>
            </a:r>
          </a:p>
          <a:p>
            <a:pPr marL="342900" indent="-342900" fontAlgn="base">
              <a:buFont typeface="+mj-lt"/>
              <a:buAutoNum type="arabicPeriod"/>
            </a:pPr>
            <a:r>
              <a:rPr lang="en-US" sz="2400" dirty="0">
                <a:latin typeface="Calibri" panose="020F0502020204030204" pitchFamily="34" charset="0"/>
              </a:rPr>
              <a:t>Each workgroup elects </a:t>
            </a:r>
            <a:r>
              <a:rPr lang="en-US" sz="2400" b="0" i="0" dirty="0">
                <a:effectLst/>
                <a:latin typeface="Calibri" panose="020F0502020204030204" pitchFamily="34" charset="0"/>
              </a:rPr>
              <a:t>a chair. The workgroup chairs are part of the Executive Committee. </a:t>
            </a:r>
          </a:p>
          <a:p>
            <a:pPr marL="342900" indent="-342900">
              <a:buFont typeface="+mj-lt"/>
              <a:buAutoNum type="arabicPeriod"/>
            </a:pPr>
            <a:r>
              <a:rPr lang="en-US" sz="2400" b="0" i="0" dirty="0">
                <a:effectLst/>
                <a:latin typeface="Calibri" panose="020F0502020204030204" pitchFamily="34" charset="0"/>
              </a:rPr>
              <a:t>Each group should decide on a meeting schedule. Most workgroups choose to meet monthly. </a:t>
            </a:r>
            <a:endParaRPr lang="en-US" sz="3600" dirty="0"/>
          </a:p>
        </p:txBody>
      </p:sp>
    </p:spTree>
    <p:extLst>
      <p:ext uri="{BB962C8B-B14F-4D97-AF65-F5344CB8AC3E}">
        <p14:creationId xmlns:p14="http://schemas.microsoft.com/office/powerpoint/2010/main" val="396395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4DEE-1553-65EC-8737-3FA74624AE9A}"/>
              </a:ext>
            </a:extLst>
          </p:cNvPr>
          <p:cNvSpPr>
            <a:spLocks noGrp="1"/>
          </p:cNvSpPr>
          <p:nvPr>
            <p:ph type="title"/>
          </p:nvPr>
        </p:nvSpPr>
        <p:spPr/>
        <p:txBody>
          <a:bodyPr>
            <a:normAutofit/>
          </a:bodyPr>
          <a:lstStyle/>
          <a:p>
            <a:r>
              <a:rPr lang="en-US" sz="5400" dirty="0">
                <a:solidFill>
                  <a:srgbClr val="9F2936"/>
                </a:solidFill>
                <a:latin typeface="Century Gothic" panose="020B0502020202020204" pitchFamily="34" charset="0"/>
                <a:cs typeface="Times New Roman" panose="02020603050405020304" pitchFamily="18" charset="0"/>
              </a:rPr>
              <a:t>Brainstorm A Vision Statement</a:t>
            </a:r>
          </a:p>
        </p:txBody>
      </p:sp>
      <p:sp>
        <p:nvSpPr>
          <p:cNvPr id="3" name="Text Placeholder 2">
            <a:extLst>
              <a:ext uri="{FF2B5EF4-FFF2-40B4-BE49-F238E27FC236}">
                <a16:creationId xmlns:a16="http://schemas.microsoft.com/office/drawing/2014/main" id="{AE56AC3A-D2C3-886F-3F61-4E2F0753E187}"/>
              </a:ext>
            </a:extLst>
          </p:cNvPr>
          <p:cNvSpPr>
            <a:spLocks noGrp="1"/>
          </p:cNvSpPr>
          <p:nvPr>
            <p:ph type="body" idx="1"/>
          </p:nvPr>
        </p:nvSpPr>
        <p:spPr/>
        <p:txBody>
          <a:bodyPr/>
          <a:lstStyle/>
          <a:p>
            <a:r>
              <a:rPr lang="en-US" dirty="0"/>
              <a:t>15 minutes</a:t>
            </a:r>
          </a:p>
        </p:txBody>
      </p:sp>
    </p:spTree>
    <p:extLst>
      <p:ext uri="{BB962C8B-B14F-4D97-AF65-F5344CB8AC3E}">
        <p14:creationId xmlns:p14="http://schemas.microsoft.com/office/powerpoint/2010/main" val="423705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3B6F-A253-8C80-7160-EE4D44659358}"/>
              </a:ext>
            </a:extLst>
          </p:cNvPr>
          <p:cNvSpPr>
            <a:spLocks noGrp="1"/>
          </p:cNvSpPr>
          <p:nvPr>
            <p:ph type="title"/>
          </p:nvPr>
        </p:nvSpPr>
        <p:spPr/>
        <p:txBody>
          <a:bodyPr>
            <a:normAutofit/>
          </a:bodyPr>
          <a:lstStyle/>
          <a:p>
            <a:r>
              <a:rPr lang="en-US" sz="4000" dirty="0">
                <a:solidFill>
                  <a:srgbClr val="9F2936"/>
                </a:solidFill>
                <a:latin typeface="Century Gothic" panose="020B0502020202020204" pitchFamily="34" charset="0"/>
                <a:cs typeface="Times New Roman" panose="02020603050405020304" pitchFamily="18" charset="0"/>
              </a:rPr>
              <a:t>Vision Points</a:t>
            </a:r>
          </a:p>
        </p:txBody>
      </p:sp>
      <p:sp>
        <p:nvSpPr>
          <p:cNvPr id="3" name="Content Placeholder 2">
            <a:extLst>
              <a:ext uri="{FF2B5EF4-FFF2-40B4-BE49-F238E27FC236}">
                <a16:creationId xmlns:a16="http://schemas.microsoft.com/office/drawing/2014/main" id="{19881CF0-7F45-8EBA-7ED0-943FA448CBE4}"/>
              </a:ext>
            </a:extLst>
          </p:cNvPr>
          <p:cNvSpPr>
            <a:spLocks noGrp="1"/>
          </p:cNvSpPr>
          <p:nvPr>
            <p:ph idx="1"/>
          </p:nvPr>
        </p:nvSpPr>
        <p:spPr>
          <a:xfrm>
            <a:off x="838200" y="1690688"/>
            <a:ext cx="10515600" cy="4486275"/>
          </a:xfrm>
        </p:spPr>
        <p:txBody>
          <a:bodyPr>
            <a:normAutofit/>
          </a:bodyPr>
          <a:lstStyle/>
          <a:p>
            <a:pPr marL="0" indent="0">
              <a:buNone/>
            </a:pPr>
            <a:r>
              <a:rPr lang="en-US" sz="3200" dirty="0">
                <a:latin typeface="Calibri Light" panose="020F0302020204030204" pitchFamily="34" charset="0"/>
                <a:ea typeface="Calibri" panose="020F0502020204030204" pitchFamily="34" charset="0"/>
              </a:rPr>
              <a:t>In 5 minutes, write on sticky notes (one idea per note):</a:t>
            </a:r>
          </a:p>
          <a:p>
            <a:pPr marL="0" indent="0">
              <a:buNone/>
            </a:pPr>
            <a:r>
              <a:rPr lang="en-US" sz="3200" dirty="0">
                <a:solidFill>
                  <a:srgbClr val="C00000"/>
                </a:solidFill>
                <a:effectLst/>
                <a:latin typeface="Calibri Light" panose="020F0302020204030204" pitchFamily="34" charset="0"/>
                <a:ea typeface="Calibri" panose="020F0502020204030204" pitchFamily="34" charset="0"/>
              </a:rPr>
              <a:t>What </a:t>
            </a:r>
            <a:r>
              <a:rPr lang="en-US" sz="3200" dirty="0">
                <a:solidFill>
                  <a:srgbClr val="C00000"/>
                </a:solidFill>
                <a:latin typeface="Calibri Light" panose="020F0302020204030204" pitchFamily="34" charset="0"/>
                <a:ea typeface="Calibri" panose="020F0502020204030204" pitchFamily="34" charset="0"/>
              </a:rPr>
              <a:t>would </a:t>
            </a:r>
            <a:r>
              <a:rPr lang="en-US" sz="3200" dirty="0">
                <a:solidFill>
                  <a:srgbClr val="C00000"/>
                </a:solidFill>
                <a:effectLst/>
                <a:latin typeface="Calibri Light" panose="020F0302020204030204" pitchFamily="34" charset="0"/>
                <a:ea typeface="Calibri" panose="020F0502020204030204" pitchFamily="34" charset="0"/>
              </a:rPr>
              <a:t>our community:</a:t>
            </a:r>
          </a:p>
          <a:p>
            <a:pPr marL="0" indent="0">
              <a:buNone/>
            </a:pPr>
            <a:r>
              <a:rPr lang="en-US" sz="3200" dirty="0">
                <a:solidFill>
                  <a:srgbClr val="C00000"/>
                </a:solidFill>
                <a:latin typeface="Calibri Light" panose="020F0302020204030204" pitchFamily="34" charset="0"/>
                <a:ea typeface="Calibri" panose="020F0502020204030204" pitchFamily="34" charset="0"/>
              </a:rPr>
              <a:t>	</a:t>
            </a:r>
            <a:r>
              <a:rPr lang="en-US" sz="3200" dirty="0">
                <a:solidFill>
                  <a:srgbClr val="C00000"/>
                </a:solidFill>
                <a:effectLst/>
                <a:latin typeface="Calibri Light" panose="020F0302020204030204" pitchFamily="34" charset="0"/>
                <a:ea typeface="Calibri" panose="020F0502020204030204" pitchFamily="34" charset="0"/>
              </a:rPr>
              <a:t>look like,</a:t>
            </a:r>
          </a:p>
          <a:p>
            <a:pPr marL="0" indent="0">
              <a:buNone/>
            </a:pPr>
            <a:r>
              <a:rPr lang="en-US" sz="3200" dirty="0">
                <a:solidFill>
                  <a:srgbClr val="C00000"/>
                </a:solidFill>
                <a:latin typeface="Calibri Light" panose="020F0302020204030204" pitchFamily="34" charset="0"/>
                <a:ea typeface="Calibri" panose="020F0502020204030204" pitchFamily="34" charset="0"/>
              </a:rPr>
              <a:t>		</a:t>
            </a:r>
            <a:r>
              <a:rPr lang="en-US" sz="3200" dirty="0">
                <a:solidFill>
                  <a:srgbClr val="C00000"/>
                </a:solidFill>
                <a:effectLst/>
                <a:latin typeface="Calibri Light" panose="020F0302020204030204" pitchFamily="34" charset="0"/>
                <a:ea typeface="Calibri" panose="020F0502020204030204" pitchFamily="34" charset="0"/>
              </a:rPr>
              <a:t>sound like,</a:t>
            </a:r>
          </a:p>
          <a:p>
            <a:pPr marL="0" indent="0">
              <a:buNone/>
            </a:pPr>
            <a:r>
              <a:rPr lang="en-US" sz="3200" dirty="0">
                <a:solidFill>
                  <a:srgbClr val="C00000"/>
                </a:solidFill>
                <a:latin typeface="Calibri Light" panose="020F0302020204030204" pitchFamily="34" charset="0"/>
                <a:ea typeface="Calibri" panose="020F0502020204030204" pitchFamily="34" charset="0"/>
              </a:rPr>
              <a:t>			</a:t>
            </a:r>
            <a:r>
              <a:rPr lang="en-US" sz="3200" dirty="0">
                <a:solidFill>
                  <a:srgbClr val="C00000"/>
                </a:solidFill>
                <a:effectLst/>
                <a:latin typeface="Calibri Light" panose="020F0302020204030204" pitchFamily="34" charset="0"/>
                <a:ea typeface="Calibri" panose="020F0502020204030204" pitchFamily="34" charset="0"/>
              </a:rPr>
              <a:t>smell like,</a:t>
            </a:r>
          </a:p>
          <a:p>
            <a:pPr marL="0" indent="0">
              <a:buNone/>
            </a:pPr>
            <a:r>
              <a:rPr lang="en-US" sz="3200" dirty="0">
                <a:solidFill>
                  <a:srgbClr val="C00000"/>
                </a:solidFill>
                <a:latin typeface="Calibri Light" panose="020F0302020204030204" pitchFamily="34" charset="0"/>
                <a:ea typeface="Calibri" panose="020F0502020204030204" pitchFamily="34" charset="0"/>
              </a:rPr>
              <a:t>				</a:t>
            </a:r>
            <a:r>
              <a:rPr lang="en-US" sz="3200" dirty="0">
                <a:solidFill>
                  <a:srgbClr val="C00000"/>
                </a:solidFill>
                <a:effectLst/>
                <a:latin typeface="Calibri Light" panose="020F0302020204030204" pitchFamily="34" charset="0"/>
                <a:ea typeface="Calibri" panose="020F0502020204030204" pitchFamily="34" charset="0"/>
              </a:rPr>
              <a:t>feel like,</a:t>
            </a:r>
          </a:p>
          <a:p>
            <a:pPr marL="0" indent="0">
              <a:buNone/>
            </a:pPr>
            <a:r>
              <a:rPr lang="en-US" sz="3200" dirty="0">
                <a:solidFill>
                  <a:srgbClr val="C00000"/>
                </a:solidFill>
                <a:latin typeface="Calibri Light" panose="020F0302020204030204" pitchFamily="34" charset="0"/>
                <a:ea typeface="Calibri" panose="020F0502020204030204" pitchFamily="34" charset="0"/>
              </a:rPr>
              <a:t>					</a:t>
            </a:r>
            <a:r>
              <a:rPr lang="en-US" sz="3200" dirty="0">
                <a:solidFill>
                  <a:srgbClr val="C00000"/>
                </a:solidFill>
                <a:effectLst/>
                <a:latin typeface="Calibri Light" panose="020F0302020204030204" pitchFamily="34" charset="0"/>
                <a:ea typeface="Calibri" panose="020F0502020204030204" pitchFamily="34" charset="0"/>
              </a:rPr>
              <a:t>if our coalition were successful.</a:t>
            </a:r>
            <a:endParaRPr lang="en-US" sz="4400" dirty="0">
              <a:solidFill>
                <a:srgbClr val="C00000"/>
              </a:solidFill>
            </a:endParaRPr>
          </a:p>
        </p:txBody>
      </p:sp>
    </p:spTree>
    <p:extLst>
      <p:ext uri="{BB962C8B-B14F-4D97-AF65-F5344CB8AC3E}">
        <p14:creationId xmlns:p14="http://schemas.microsoft.com/office/powerpoint/2010/main" val="71483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4DEE-1553-65EC-8737-3FA74624AE9A}"/>
              </a:ext>
            </a:extLst>
          </p:cNvPr>
          <p:cNvSpPr>
            <a:spLocks noGrp="1"/>
          </p:cNvSpPr>
          <p:nvPr>
            <p:ph type="title"/>
          </p:nvPr>
        </p:nvSpPr>
        <p:spPr/>
        <p:txBody>
          <a:bodyPr>
            <a:normAutofit/>
          </a:bodyPr>
          <a:lstStyle/>
          <a:p>
            <a:r>
              <a:rPr lang="en-US" sz="5400" dirty="0">
                <a:solidFill>
                  <a:srgbClr val="9F2936"/>
                </a:solidFill>
                <a:latin typeface="Century Gothic" panose="020B0502020202020204" pitchFamily="34" charset="0"/>
                <a:cs typeface="Times New Roman" panose="02020603050405020304" pitchFamily="18" charset="0"/>
              </a:rPr>
              <a:t>Wrap Up &amp; Next Steps</a:t>
            </a:r>
          </a:p>
        </p:txBody>
      </p:sp>
      <p:sp>
        <p:nvSpPr>
          <p:cNvPr id="3" name="Text Placeholder 2">
            <a:extLst>
              <a:ext uri="{FF2B5EF4-FFF2-40B4-BE49-F238E27FC236}">
                <a16:creationId xmlns:a16="http://schemas.microsoft.com/office/drawing/2014/main" id="{AE56AC3A-D2C3-886F-3F61-4E2F0753E187}"/>
              </a:ext>
            </a:extLst>
          </p:cNvPr>
          <p:cNvSpPr>
            <a:spLocks noGrp="1"/>
          </p:cNvSpPr>
          <p:nvPr>
            <p:ph type="body" idx="1"/>
          </p:nvPr>
        </p:nvSpPr>
        <p:spPr/>
        <p:txBody>
          <a:bodyPr/>
          <a:lstStyle/>
          <a:p>
            <a:r>
              <a:rPr lang="en-US" dirty="0"/>
              <a:t>10 minutes</a:t>
            </a:r>
          </a:p>
        </p:txBody>
      </p:sp>
    </p:spTree>
    <p:extLst>
      <p:ext uri="{BB962C8B-B14F-4D97-AF65-F5344CB8AC3E}">
        <p14:creationId xmlns:p14="http://schemas.microsoft.com/office/powerpoint/2010/main" val="1896198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7779F-FC31-1A90-A542-AD1584CD310A}"/>
              </a:ext>
            </a:extLst>
          </p:cNvPr>
          <p:cNvSpPr>
            <a:spLocks noGrp="1"/>
          </p:cNvSpPr>
          <p:nvPr>
            <p:ph type="title"/>
          </p:nvPr>
        </p:nvSpPr>
        <p:spPr>
          <a:xfrm>
            <a:off x="838200" y="1"/>
            <a:ext cx="10515600" cy="852256"/>
          </a:xfrm>
        </p:spPr>
        <p:txBody>
          <a:bodyPr>
            <a:normAutofit/>
          </a:bodyPr>
          <a:lstStyle/>
          <a:p>
            <a:r>
              <a:rPr lang="en-US" sz="4000" dirty="0">
                <a:solidFill>
                  <a:srgbClr val="9F2936"/>
                </a:solidFill>
                <a:latin typeface="Century Gothic" panose="020B0502020202020204" pitchFamily="34" charset="0"/>
                <a:cs typeface="Times New Roman" panose="02020603050405020304" pitchFamily="18" charset="0"/>
              </a:rPr>
              <a:t>Next Steps</a:t>
            </a:r>
          </a:p>
        </p:txBody>
      </p:sp>
      <p:sp>
        <p:nvSpPr>
          <p:cNvPr id="3" name="Content Placeholder 2">
            <a:extLst>
              <a:ext uri="{FF2B5EF4-FFF2-40B4-BE49-F238E27FC236}">
                <a16:creationId xmlns:a16="http://schemas.microsoft.com/office/drawing/2014/main" id="{834C2AC4-6A5A-B769-F50A-9DAEE3D5AD13}"/>
              </a:ext>
            </a:extLst>
          </p:cNvPr>
          <p:cNvSpPr>
            <a:spLocks noGrp="1"/>
          </p:cNvSpPr>
          <p:nvPr>
            <p:ph idx="1"/>
          </p:nvPr>
        </p:nvSpPr>
        <p:spPr>
          <a:xfrm>
            <a:off x="838200" y="852258"/>
            <a:ext cx="10515600" cy="5859260"/>
          </a:xfrm>
        </p:spPr>
        <p:txBody>
          <a:bodyPr>
            <a:normAutofit fontScale="92500" lnSpcReduction="10000"/>
          </a:bodyPr>
          <a:lstStyle/>
          <a:p>
            <a:pPr>
              <a:lnSpc>
                <a:spcPct val="107000"/>
              </a:lnSpc>
              <a:spcBef>
                <a:spcPts val="0"/>
              </a:spcBef>
            </a:pPr>
            <a:r>
              <a:rPr lang="en-US" sz="2200" dirty="0">
                <a:latin typeface="+mj-lt"/>
                <a:cs typeface="Times New Roman" panose="02020603050405020304" pitchFamily="18" charset="0"/>
              </a:rPr>
              <a:t>Schedule your next coalition meeting.</a:t>
            </a:r>
          </a:p>
          <a:p>
            <a:pPr>
              <a:lnSpc>
                <a:spcPct val="107000"/>
              </a:lnSpc>
              <a:spcBef>
                <a:spcPts val="0"/>
              </a:spcBef>
            </a:pPr>
            <a:r>
              <a:rPr lang="en-US" sz="2200" u="sng" dirty="0">
                <a:effectLst/>
                <a:latin typeface="+mj-lt"/>
                <a:ea typeface="Calibri" panose="020F0502020204030204" pitchFamily="34" charset="0"/>
                <a:cs typeface="Times New Roman" panose="02020603050405020304" pitchFamily="18" charset="0"/>
              </a:rPr>
              <a:t>Ad-hoc Vision Workgroup</a:t>
            </a:r>
            <a:r>
              <a:rPr lang="en-US" sz="2200" dirty="0">
                <a:effectLst/>
                <a:latin typeface="+mj-lt"/>
                <a:ea typeface="Calibri" panose="020F0502020204030204" pitchFamily="34" charset="0"/>
                <a:cs typeface="Times New Roman" panose="02020603050405020304" pitchFamily="18" charset="0"/>
              </a:rPr>
              <a:t>: Finalize the vision points with ideas from the meeting. Be ready to share the draft with coalition at the next meeting.</a:t>
            </a:r>
          </a:p>
          <a:p>
            <a:pPr lvl="1">
              <a:lnSpc>
                <a:spcPct val="107000"/>
              </a:lnSpc>
              <a:spcBef>
                <a:spcPts val="0"/>
              </a:spcBef>
            </a:pPr>
            <a:r>
              <a:rPr lang="en-US" sz="2200" dirty="0">
                <a:latin typeface="+mj-lt"/>
                <a:cs typeface="Times New Roman" panose="02020603050405020304" pitchFamily="18" charset="0"/>
              </a:rPr>
              <a:t>Flip charts from both </a:t>
            </a:r>
            <a:r>
              <a:rPr lang="en-US" sz="2200" dirty="0">
                <a:latin typeface="+mj-lt"/>
                <a:ea typeface="Calibri" panose="020F0502020204030204" pitchFamily="34" charset="0"/>
                <a:cs typeface="Times New Roman" panose="02020603050405020304" pitchFamily="18" charset="0"/>
              </a:rPr>
              <a:t>section 6 and section 7 should be given to the Vision workgroup to use in crafting the vision points. </a:t>
            </a:r>
          </a:p>
          <a:p>
            <a:pPr>
              <a:lnSpc>
                <a:spcPct val="107000"/>
              </a:lnSpc>
              <a:spcBef>
                <a:spcPts val="0"/>
              </a:spcBef>
            </a:pPr>
            <a:r>
              <a:rPr lang="en-US" sz="2200" u="sng" dirty="0">
                <a:effectLst/>
                <a:latin typeface="+mj-lt"/>
                <a:ea typeface="Calibri" panose="020F0502020204030204" pitchFamily="34" charset="0"/>
                <a:cs typeface="Times New Roman" panose="02020603050405020304" pitchFamily="18" charset="0"/>
              </a:rPr>
              <a:t>Board Development Workgroup</a:t>
            </a:r>
            <a:r>
              <a:rPr lang="en-US" sz="2200" dirty="0">
                <a:effectLst/>
                <a:latin typeface="+mj-lt"/>
                <a:ea typeface="Calibri" panose="020F0502020204030204" pitchFamily="34" charset="0"/>
                <a:cs typeface="Times New Roman" panose="02020603050405020304" pitchFamily="18" charset="0"/>
              </a:rPr>
              <a:t>: Start outlining policies and procedures, including decision-making and voting processes, how to vote in new members, quorums, etc.</a:t>
            </a:r>
          </a:p>
          <a:p>
            <a:pPr>
              <a:lnSpc>
                <a:spcPct val="107000"/>
              </a:lnSpc>
              <a:spcBef>
                <a:spcPts val="0"/>
              </a:spcBef>
            </a:pPr>
            <a:r>
              <a:rPr lang="en-US" sz="2200" u="sng" dirty="0">
                <a:effectLst/>
                <a:latin typeface="+mj-lt"/>
                <a:ea typeface="Calibri" panose="020F0502020204030204" pitchFamily="34" charset="0"/>
                <a:cs typeface="Times New Roman" panose="02020603050405020304" pitchFamily="18" charset="0"/>
              </a:rPr>
              <a:t>Recruitment and Outreach Workgroup</a:t>
            </a:r>
            <a:r>
              <a:rPr lang="en-US" sz="2200" dirty="0">
                <a:effectLst/>
                <a:latin typeface="+mj-lt"/>
                <a:ea typeface="Calibri" panose="020F0502020204030204" pitchFamily="34" charset="0"/>
                <a:cs typeface="Times New Roman" panose="02020603050405020304" pitchFamily="18" charset="0"/>
              </a:rPr>
              <a:t>: Develop a recruitment plan and an orientation for new members.</a:t>
            </a:r>
          </a:p>
          <a:p>
            <a:pPr>
              <a:lnSpc>
                <a:spcPct val="107000"/>
              </a:lnSpc>
              <a:spcBef>
                <a:spcPts val="0"/>
              </a:spcBef>
            </a:pPr>
            <a:r>
              <a:rPr lang="en-US" sz="2200" u="sng" dirty="0">
                <a:effectLst/>
                <a:latin typeface="+mj-lt"/>
                <a:ea typeface="Calibri" panose="020F0502020204030204" pitchFamily="34" charset="0"/>
                <a:cs typeface="Times New Roman" panose="02020603050405020304" pitchFamily="18" charset="0"/>
              </a:rPr>
              <a:t>Youth Involvement Workgroup</a:t>
            </a:r>
            <a:r>
              <a:rPr lang="en-US" sz="2200" dirty="0">
                <a:effectLst/>
                <a:latin typeface="+mj-lt"/>
                <a:ea typeface="Calibri" panose="020F0502020204030204" pitchFamily="34" charset="0"/>
                <a:cs typeface="Times New Roman" panose="02020603050405020304" pitchFamily="18" charset="0"/>
              </a:rPr>
              <a:t>: Meet with teachers, youth groups, sports facilities, clubs, etc. to understand how you can work together for youth involvement in the coalition.</a:t>
            </a:r>
          </a:p>
          <a:p>
            <a:pPr>
              <a:lnSpc>
                <a:spcPct val="107000"/>
              </a:lnSpc>
              <a:spcBef>
                <a:spcPts val="0"/>
              </a:spcBef>
            </a:pPr>
            <a:r>
              <a:rPr lang="en-US" sz="2200" u="sng" dirty="0">
                <a:effectLst/>
                <a:latin typeface="+mj-lt"/>
                <a:ea typeface="Calibri" panose="020F0502020204030204" pitchFamily="34" charset="0"/>
                <a:cs typeface="Times New Roman" panose="02020603050405020304" pitchFamily="18" charset="0"/>
              </a:rPr>
              <a:t>Funding and Finance Workgroup</a:t>
            </a:r>
            <a:r>
              <a:rPr lang="en-US" sz="2200" dirty="0">
                <a:effectLst/>
                <a:latin typeface="+mj-lt"/>
                <a:ea typeface="Calibri" panose="020F0502020204030204" pitchFamily="34" charset="0"/>
                <a:cs typeface="Times New Roman" panose="02020603050405020304" pitchFamily="18" charset="0"/>
              </a:rPr>
              <a:t>: Start researching funding opportunities and resource needs.</a:t>
            </a:r>
          </a:p>
          <a:p>
            <a:pPr>
              <a:lnSpc>
                <a:spcPct val="107000"/>
              </a:lnSpc>
              <a:spcBef>
                <a:spcPts val="0"/>
              </a:spcBef>
            </a:pPr>
            <a:r>
              <a:rPr lang="en-US" sz="2200" u="sng" dirty="0">
                <a:effectLst/>
                <a:latin typeface="+mj-lt"/>
                <a:ea typeface="Calibri" panose="020F0502020204030204" pitchFamily="34" charset="0"/>
                <a:cs typeface="Times New Roman" panose="02020603050405020304" pitchFamily="18" charset="0"/>
              </a:rPr>
              <a:t>Executive Committee</a:t>
            </a:r>
            <a:r>
              <a:rPr lang="en-US" sz="2200" dirty="0">
                <a:effectLst/>
                <a:latin typeface="+mj-lt"/>
                <a:ea typeface="Calibri" panose="020F0502020204030204" pitchFamily="34" charset="0"/>
                <a:cs typeface="Times New Roman" panose="02020603050405020304" pitchFamily="18" charset="0"/>
              </a:rPr>
              <a:t>: Schedule monthly meetings. Several days before coalition meetings is a good time to meet and review agendas.</a:t>
            </a:r>
          </a:p>
          <a:p>
            <a:pPr>
              <a:lnSpc>
                <a:spcPct val="107000"/>
              </a:lnSpc>
              <a:spcBef>
                <a:spcPts val="0"/>
              </a:spcBef>
            </a:pPr>
            <a:r>
              <a:rPr lang="en-US" sz="2200" u="sng" dirty="0">
                <a:effectLst/>
                <a:latin typeface="+mj-lt"/>
                <a:ea typeface="Calibri" panose="020F0502020204030204" pitchFamily="34" charset="0"/>
                <a:cs typeface="Times New Roman" panose="02020603050405020304" pitchFamily="18" charset="0"/>
              </a:rPr>
              <a:t>Notetaker</a:t>
            </a:r>
            <a:r>
              <a:rPr lang="en-US" sz="2200" dirty="0">
                <a:effectLst/>
                <a:latin typeface="+mj-lt"/>
                <a:ea typeface="Calibri" panose="020F0502020204030204" pitchFamily="34" charset="0"/>
                <a:cs typeface="Times New Roman" panose="02020603050405020304" pitchFamily="18" charset="0"/>
              </a:rPr>
              <a:t> sends notes out to coalition and saves the notes in the shared drive.</a:t>
            </a:r>
          </a:p>
          <a:p>
            <a:pPr>
              <a:lnSpc>
                <a:spcPct val="107000"/>
              </a:lnSpc>
              <a:spcBef>
                <a:spcPts val="0"/>
              </a:spcBef>
            </a:pPr>
            <a:r>
              <a:rPr lang="en-US" sz="2200" u="sng" dirty="0">
                <a:effectLst/>
                <a:latin typeface="+mj-lt"/>
                <a:ea typeface="Calibri" panose="020F0502020204030204" pitchFamily="34" charset="0"/>
                <a:cs typeface="Times New Roman" panose="02020603050405020304" pitchFamily="18" charset="0"/>
              </a:rPr>
              <a:t>One person </a:t>
            </a:r>
            <a:r>
              <a:rPr lang="en-US" sz="2200" dirty="0">
                <a:effectLst/>
                <a:latin typeface="+mj-lt"/>
                <a:ea typeface="Calibri" panose="020F0502020204030204" pitchFamily="34" charset="0"/>
                <a:cs typeface="Times New Roman" panose="02020603050405020304" pitchFamily="18" charset="0"/>
              </a:rPr>
              <a:t>to create a coalition account on a shared drive and set up shared folders.</a:t>
            </a:r>
          </a:p>
          <a:p>
            <a:pPr>
              <a:lnSpc>
                <a:spcPct val="107000"/>
              </a:lnSpc>
              <a:spcBef>
                <a:spcPts val="0"/>
              </a:spcBef>
            </a:pPr>
            <a:r>
              <a:rPr lang="en-US" sz="2200" u="sng" dirty="0">
                <a:effectLst/>
                <a:latin typeface="+mj-lt"/>
                <a:ea typeface="Calibri" panose="020F0502020204030204" pitchFamily="34" charset="0"/>
                <a:cs typeface="Times New Roman" panose="02020603050405020304" pitchFamily="18" charset="0"/>
              </a:rPr>
              <a:t>Board Chair </a:t>
            </a:r>
            <a:r>
              <a:rPr lang="en-US" sz="2200" dirty="0">
                <a:effectLst/>
                <a:latin typeface="+mj-lt"/>
                <a:ea typeface="Calibri" panose="020F0502020204030204" pitchFamily="34" charset="0"/>
                <a:cs typeface="Times New Roman" panose="02020603050405020304" pitchFamily="18" charset="0"/>
              </a:rPr>
              <a:t>to send out calendar invite for next meeting.</a:t>
            </a:r>
          </a:p>
          <a:p>
            <a:pPr>
              <a:lnSpc>
                <a:spcPct val="107000"/>
              </a:lnSpc>
              <a:spcBef>
                <a:spcPts val="0"/>
              </a:spcBef>
            </a:pPr>
            <a:r>
              <a:rPr lang="en-US" sz="2200" u="sng" dirty="0">
                <a:effectLst/>
                <a:latin typeface="+mj-lt"/>
                <a:ea typeface="Calibri" panose="020F0502020204030204" pitchFamily="34" charset="0"/>
                <a:cs typeface="Times New Roman" panose="02020603050405020304" pitchFamily="18" charset="0"/>
              </a:rPr>
              <a:t>Board Chair </a:t>
            </a:r>
            <a:r>
              <a:rPr lang="en-US" sz="2200" dirty="0">
                <a:effectLst/>
                <a:latin typeface="+mj-lt"/>
                <a:ea typeface="Calibri" panose="020F0502020204030204" pitchFamily="34" charset="0"/>
                <a:cs typeface="Times New Roman" panose="02020603050405020304" pitchFamily="18" charset="0"/>
              </a:rPr>
              <a:t>to draft agenda for next meeting.</a:t>
            </a:r>
          </a:p>
          <a:p>
            <a:pPr>
              <a:lnSpc>
                <a:spcPct val="107000"/>
              </a:lnSpc>
              <a:spcBef>
                <a:spcPts val="0"/>
              </a:spcBef>
            </a:pPr>
            <a:r>
              <a:rPr lang="en-US" sz="2200" dirty="0">
                <a:latin typeface="+mj-lt"/>
                <a:ea typeface="Calibri" panose="020F0502020204030204" pitchFamily="34" charset="0"/>
                <a:cs typeface="Times New Roman" panose="02020603050405020304" pitchFamily="18" charset="0"/>
              </a:rPr>
              <a:t>Any standards that we need to circle back on.</a:t>
            </a:r>
            <a:r>
              <a:rPr lang="en-US" sz="2200" dirty="0">
                <a:latin typeface="+mj-lt"/>
                <a:cs typeface="Times New Roman" panose="02020603050405020304" pitchFamily="18" charset="0"/>
              </a:rPr>
              <a:t> </a:t>
            </a:r>
          </a:p>
          <a:p>
            <a:pPr>
              <a:lnSpc>
                <a:spcPct val="107000"/>
              </a:lnSpc>
              <a:spcBef>
                <a:spcPts val="0"/>
              </a:spcBef>
            </a:pPr>
            <a:endParaRPr lang="en-US" sz="2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920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A2F7-9E71-C555-80AB-C7AC00A2C2F8}"/>
              </a:ext>
            </a:extLst>
          </p:cNvPr>
          <p:cNvSpPr>
            <a:spLocks noGrp="1"/>
          </p:cNvSpPr>
          <p:nvPr>
            <p:ph type="title"/>
          </p:nvPr>
        </p:nvSpPr>
        <p:spPr/>
        <p:txBody>
          <a:bodyPr>
            <a:normAutofit/>
          </a:bodyPr>
          <a:lstStyle/>
          <a:p>
            <a:r>
              <a:rPr lang="en-US" sz="4000" dirty="0">
                <a:solidFill>
                  <a:srgbClr val="9F2936"/>
                </a:solidFill>
                <a:latin typeface="Century Gothic" panose="020B0502020202020204" pitchFamily="34" charset="0"/>
                <a:cs typeface="Times New Roman" panose="02020603050405020304" pitchFamily="18" charset="0"/>
              </a:rPr>
              <a:t>Check-Out Discussion: </a:t>
            </a:r>
            <a:br>
              <a:rPr lang="en-US" sz="4000" dirty="0">
                <a:solidFill>
                  <a:srgbClr val="9F2936"/>
                </a:solidFill>
                <a:latin typeface="Century Gothic" panose="020B0502020202020204" pitchFamily="34" charset="0"/>
                <a:cs typeface="Times New Roman" panose="02020603050405020304" pitchFamily="18" charset="0"/>
              </a:rPr>
            </a:br>
            <a:r>
              <a:rPr lang="en-US" sz="4000" dirty="0">
                <a:solidFill>
                  <a:srgbClr val="9F2936"/>
                </a:solidFill>
                <a:latin typeface="Century Gothic" panose="020B0502020202020204" pitchFamily="34" charset="0"/>
                <a:cs typeface="Times New Roman" panose="02020603050405020304" pitchFamily="18" charset="0"/>
              </a:rPr>
              <a:t>How did this meeting go? </a:t>
            </a:r>
          </a:p>
        </p:txBody>
      </p:sp>
      <p:sp>
        <p:nvSpPr>
          <p:cNvPr id="3" name="Content Placeholder 2">
            <a:extLst>
              <a:ext uri="{FF2B5EF4-FFF2-40B4-BE49-F238E27FC236}">
                <a16:creationId xmlns:a16="http://schemas.microsoft.com/office/drawing/2014/main" id="{72F71E0B-6D80-D47F-B791-92E248AF43C6}"/>
              </a:ext>
            </a:extLst>
          </p:cNvPr>
          <p:cNvSpPr>
            <a:spLocks noGrp="1"/>
          </p:cNvSpPr>
          <p:nvPr>
            <p:ph idx="1"/>
          </p:nvPr>
        </p:nvSpPr>
        <p:spPr>
          <a:xfrm>
            <a:off x="838200" y="2471737"/>
            <a:ext cx="10515600" cy="3705225"/>
          </a:xfrm>
        </p:spPr>
        <p:txBody>
          <a:bodyPr/>
          <a:lstStyle/>
          <a:p>
            <a:pPr marL="0" indent="0">
              <a:buNone/>
            </a:pPr>
            <a:r>
              <a:rPr lang="en-US" dirty="0">
                <a:latin typeface="+mj-lt"/>
              </a:rPr>
              <a:t>What worked well or didn’t work well with the meeting? </a:t>
            </a:r>
          </a:p>
          <a:p>
            <a:pPr marL="0" indent="0">
              <a:buNone/>
            </a:pPr>
            <a:r>
              <a:rPr lang="en-US" dirty="0">
                <a:latin typeface="+mj-lt"/>
              </a:rPr>
              <a:t>How can we run our future meetings better?</a:t>
            </a:r>
          </a:p>
        </p:txBody>
      </p:sp>
    </p:spTree>
    <p:extLst>
      <p:ext uri="{BB962C8B-B14F-4D97-AF65-F5344CB8AC3E}">
        <p14:creationId xmlns:p14="http://schemas.microsoft.com/office/powerpoint/2010/main" val="4004668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oup Of Young People Characters Holding Wine Glasses With Beverages And  Sparklers Celebrating Holiday Drink Alcohol Stock Illustration - Download  ...">
            <a:extLst>
              <a:ext uri="{FF2B5EF4-FFF2-40B4-BE49-F238E27FC236}">
                <a16:creationId xmlns:a16="http://schemas.microsoft.com/office/drawing/2014/main" id="{83395A5A-B584-8CE1-309B-2B2BF2AE0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70522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7D4AD9-F19F-18DD-983C-D09C794FEAA8}"/>
              </a:ext>
            </a:extLst>
          </p:cNvPr>
          <p:cNvSpPr>
            <a:spLocks noGrp="1"/>
          </p:cNvSpPr>
          <p:nvPr>
            <p:ph type="title"/>
          </p:nvPr>
        </p:nvSpPr>
        <p:spPr>
          <a:xfrm>
            <a:off x="0" y="1"/>
            <a:ext cx="12192000" cy="914400"/>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lang="en-US" sz="5400" dirty="0">
                <a:solidFill>
                  <a:srgbClr val="9F2936"/>
                </a:solidFill>
                <a:latin typeface="Century Gothic" panose="020B0502020202020204" pitchFamily="34" charset="0"/>
                <a:cs typeface="Times New Roman" panose="02020603050405020304" pitchFamily="18" charset="0"/>
              </a:rPr>
              <a:t>Celebrate! Our coalition is launched!</a:t>
            </a:r>
          </a:p>
        </p:txBody>
      </p:sp>
    </p:spTree>
    <p:extLst>
      <p:ext uri="{BB962C8B-B14F-4D97-AF65-F5344CB8AC3E}">
        <p14:creationId xmlns:p14="http://schemas.microsoft.com/office/powerpoint/2010/main" val="227688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7BC1-A9FC-4D4E-852F-EF440B3676E6}"/>
              </a:ext>
            </a:extLst>
          </p:cNvPr>
          <p:cNvSpPr>
            <a:spLocks noGrp="1"/>
          </p:cNvSpPr>
          <p:nvPr>
            <p:ph type="title"/>
          </p:nvPr>
        </p:nvSpPr>
        <p:spPr/>
        <p:txBody>
          <a:bodyPr/>
          <a:lstStyle/>
          <a:p>
            <a:r>
              <a:rPr lang="en-US" sz="4000" dirty="0">
                <a:solidFill>
                  <a:srgbClr val="9F2936"/>
                </a:solidFill>
                <a:latin typeface="Century Gothic" panose="020B0502020202020204" pitchFamily="34" charset="0"/>
                <a:cs typeface="Times New Roman" panose="02020603050405020304" pitchFamily="18" charset="0"/>
              </a:rPr>
              <a:t>Agenda</a:t>
            </a:r>
          </a:p>
        </p:txBody>
      </p:sp>
      <p:sp>
        <p:nvSpPr>
          <p:cNvPr id="3" name="Content Placeholder 2">
            <a:extLst>
              <a:ext uri="{FF2B5EF4-FFF2-40B4-BE49-F238E27FC236}">
                <a16:creationId xmlns:a16="http://schemas.microsoft.com/office/drawing/2014/main" id="{435C05A3-1413-8007-0278-C715753DCBBE}"/>
              </a:ext>
            </a:extLst>
          </p:cNvPr>
          <p:cNvSpPr>
            <a:spLocks noGrp="1"/>
          </p:cNvSpPr>
          <p:nvPr>
            <p:ph idx="1"/>
          </p:nvPr>
        </p:nvSpPr>
        <p:spPr/>
        <p:txBody>
          <a:bodyPr>
            <a:normAutofit/>
          </a:bodyPr>
          <a:lstStyle/>
          <a:p>
            <a:r>
              <a:rPr lang="en-US" sz="2400" dirty="0">
                <a:effectLst/>
                <a:latin typeface="Calibri Light" panose="020F0302020204030204" pitchFamily="34" charset="0"/>
                <a:ea typeface="Times New Roman" panose="02020603050405020304" pitchFamily="18" charset="0"/>
                <a:cs typeface="Calibri Light" panose="020F0302020204030204" pitchFamily="34" charset="0"/>
              </a:rPr>
              <a:t>Meeting logistics and overview (20 minutes)</a:t>
            </a:r>
            <a:endParaRPr lang="en-US" sz="2400"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2400" dirty="0">
                <a:effectLst/>
                <a:latin typeface="Calibri Light" panose="020F0302020204030204" pitchFamily="34" charset="0"/>
                <a:ea typeface="Times New Roman" panose="02020603050405020304" pitchFamily="18" charset="0"/>
                <a:cs typeface="Times New Roman" panose="02020603050405020304" pitchFamily="18" charset="0"/>
              </a:rPr>
              <a:t>Review progress on forming our coalition (10 min)</a:t>
            </a:r>
          </a:p>
          <a:p>
            <a:r>
              <a:rPr lang="en-US" sz="2400" dirty="0">
                <a:effectLst/>
                <a:latin typeface="Calibri Light" panose="020F0302020204030204" pitchFamily="34" charset="0"/>
                <a:ea typeface="Times New Roman" panose="02020603050405020304" pitchFamily="18" charset="0"/>
                <a:cs typeface="Times New Roman" panose="02020603050405020304" pitchFamily="18" charset="0"/>
              </a:rPr>
              <a:t>Train participants on foundational coalition issues (30 minutes)</a:t>
            </a:r>
          </a:p>
          <a:p>
            <a:r>
              <a:rPr lang="en-US" sz="2400" dirty="0">
                <a:effectLst/>
                <a:latin typeface="Calibri Light" panose="020F0302020204030204" pitchFamily="34" charset="0"/>
                <a:ea typeface="Times New Roman" panose="02020603050405020304" pitchFamily="18" charset="0"/>
                <a:cs typeface="Times New Roman" panose="02020603050405020304" pitchFamily="18" charset="0"/>
              </a:rPr>
              <a:t>Elect Coalition Leadership (10 minutes)</a:t>
            </a:r>
          </a:p>
          <a:p>
            <a:r>
              <a:rPr lang="en-US" sz="2400" dirty="0">
                <a:effectLst/>
                <a:latin typeface="Calibri Light" panose="020F0302020204030204" pitchFamily="34" charset="0"/>
                <a:ea typeface="Times New Roman" panose="02020603050405020304" pitchFamily="18" charset="0"/>
                <a:cs typeface="Calibri Light" panose="020F0302020204030204" pitchFamily="34" charset="0"/>
              </a:rPr>
              <a:t>Take a short break! (10 minutes)</a:t>
            </a:r>
            <a:endParaRPr lang="en-US" sz="2400"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2400" dirty="0">
                <a:latin typeface="Calibri Light" panose="020F0302020204030204" pitchFamily="34" charset="0"/>
                <a:ea typeface="Times New Roman" panose="02020603050405020304" pitchFamily="18" charset="0"/>
                <a:cs typeface="Calibri Light" panose="020F0302020204030204" pitchFamily="34" charset="0"/>
              </a:rPr>
              <a:t>Name the Coalition  (15 minutes)</a:t>
            </a:r>
            <a:endParaRPr lang="en-US" sz="2400" dirty="0">
              <a:latin typeface="Calibri Light" panose="020F0302020204030204" pitchFamily="34" charset="0"/>
              <a:ea typeface="Times New Roman" panose="02020603050405020304" pitchFamily="18" charset="0"/>
              <a:cs typeface="Times New Roman" panose="02020603050405020304" pitchFamily="18" charset="0"/>
            </a:endParaRPr>
          </a:p>
          <a:p>
            <a:r>
              <a:rPr lang="en-US" sz="2400" dirty="0">
                <a:effectLst/>
                <a:latin typeface="Calibri Light" panose="020F0302020204030204" pitchFamily="34" charset="0"/>
                <a:ea typeface="Times New Roman" panose="02020603050405020304" pitchFamily="18" charset="0"/>
                <a:cs typeface="Times New Roman" panose="02020603050405020304" pitchFamily="18" charset="0"/>
              </a:rPr>
              <a:t>Establish Workgroups (30 minutes)</a:t>
            </a:r>
          </a:p>
          <a:p>
            <a:r>
              <a:rPr lang="en-US" sz="2400" dirty="0">
                <a:effectLst/>
                <a:latin typeface="Calibri Light" panose="020F0302020204030204" pitchFamily="34" charset="0"/>
                <a:ea typeface="Times New Roman" panose="02020603050405020304" pitchFamily="18" charset="0"/>
                <a:cs typeface="Times New Roman" panose="02020603050405020304" pitchFamily="18" charset="0"/>
              </a:rPr>
              <a:t>Brainstorm Ideas for a Vision Statement (15 minutes)</a:t>
            </a:r>
          </a:p>
          <a:p>
            <a:r>
              <a:rPr lang="en-US" sz="2400" dirty="0">
                <a:effectLst/>
                <a:latin typeface="Calibri Light" panose="020F0302020204030204" pitchFamily="34" charset="0"/>
                <a:ea typeface="Times New Roman" panose="02020603050405020304" pitchFamily="18" charset="0"/>
                <a:cs typeface="Times New Roman" panose="02020603050405020304" pitchFamily="18" charset="0"/>
              </a:rPr>
              <a:t>Wrap Up and Next Steps (10 minutes)</a:t>
            </a:r>
          </a:p>
        </p:txBody>
      </p:sp>
    </p:spTree>
    <p:extLst>
      <p:ext uri="{BB962C8B-B14F-4D97-AF65-F5344CB8AC3E}">
        <p14:creationId xmlns:p14="http://schemas.microsoft.com/office/powerpoint/2010/main" val="239779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3747F-5166-9BF8-2C31-B275B7AEA21A}"/>
              </a:ext>
            </a:extLst>
          </p:cNvPr>
          <p:cNvSpPr>
            <a:spLocks noGrp="1"/>
          </p:cNvSpPr>
          <p:nvPr>
            <p:ph idx="1"/>
          </p:nvPr>
        </p:nvSpPr>
        <p:spPr>
          <a:xfrm>
            <a:off x="838200" y="3107183"/>
            <a:ext cx="10515600" cy="3069779"/>
          </a:xfrm>
        </p:spPr>
        <p:txBody>
          <a:bodyPr>
            <a:normAutofit/>
          </a:bodyPr>
          <a:lstStyle/>
          <a:p>
            <a:pPr marL="0" indent="0" algn="ctr">
              <a:buNone/>
            </a:pPr>
            <a:r>
              <a:rPr lang="en-US" sz="4000" dirty="0">
                <a:solidFill>
                  <a:srgbClr val="9F2936"/>
                </a:solidFill>
                <a:latin typeface="Century Gothic" panose="020B0502020202020204" pitchFamily="34" charset="0"/>
                <a:ea typeface="+mj-ea"/>
                <a:cs typeface="Times New Roman" panose="02020603050405020304" pitchFamily="18" charset="0"/>
              </a:rPr>
              <a:t>Notetaker and timekeeper volunteers?</a:t>
            </a:r>
          </a:p>
        </p:txBody>
      </p:sp>
    </p:spTree>
    <p:extLst>
      <p:ext uri="{BB962C8B-B14F-4D97-AF65-F5344CB8AC3E}">
        <p14:creationId xmlns:p14="http://schemas.microsoft.com/office/powerpoint/2010/main" val="240156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571C9E-124E-ABCF-1E0E-E4E8B755A50B}"/>
              </a:ext>
            </a:extLst>
          </p:cNvPr>
          <p:cNvSpPr>
            <a:spLocks noGrp="1"/>
          </p:cNvSpPr>
          <p:nvPr>
            <p:ph idx="1"/>
          </p:nvPr>
        </p:nvSpPr>
        <p:spPr>
          <a:xfrm>
            <a:off x="838200" y="3027285"/>
            <a:ext cx="10515600" cy="3149678"/>
          </a:xfrm>
        </p:spPr>
        <p:txBody>
          <a:bodyPr>
            <a:normAutofit/>
          </a:bodyPr>
          <a:lstStyle/>
          <a:p>
            <a:pPr marL="0" indent="0" algn="ctr">
              <a:buNone/>
            </a:pPr>
            <a:r>
              <a:rPr lang="en-US" sz="4000" dirty="0">
                <a:solidFill>
                  <a:srgbClr val="9F2936"/>
                </a:solidFill>
                <a:latin typeface="Century Gothic" panose="020B0502020202020204" pitchFamily="34" charset="0"/>
                <a:ea typeface="+mj-ea"/>
                <a:cs typeface="Times New Roman" panose="02020603050405020304" pitchFamily="18" charset="0"/>
              </a:rPr>
              <a:t>Shared file for coalition documents?</a:t>
            </a:r>
          </a:p>
        </p:txBody>
      </p:sp>
    </p:spTree>
    <p:extLst>
      <p:ext uri="{BB962C8B-B14F-4D97-AF65-F5344CB8AC3E}">
        <p14:creationId xmlns:p14="http://schemas.microsoft.com/office/powerpoint/2010/main" val="141649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4DEE-1553-65EC-8737-3FA74624AE9A}"/>
              </a:ext>
            </a:extLst>
          </p:cNvPr>
          <p:cNvSpPr>
            <a:spLocks noGrp="1"/>
          </p:cNvSpPr>
          <p:nvPr>
            <p:ph type="title"/>
          </p:nvPr>
        </p:nvSpPr>
        <p:spPr/>
        <p:txBody>
          <a:bodyPr>
            <a:normAutofit/>
          </a:bodyPr>
          <a:lstStyle/>
          <a:p>
            <a:r>
              <a:rPr lang="en-US" sz="5400" dirty="0">
                <a:solidFill>
                  <a:srgbClr val="9F2936"/>
                </a:solidFill>
                <a:latin typeface="Century Gothic" panose="020B0502020202020204" pitchFamily="34" charset="0"/>
                <a:cs typeface="Times New Roman" panose="02020603050405020304" pitchFamily="18" charset="0"/>
              </a:rPr>
              <a:t>Coalition Progress</a:t>
            </a:r>
          </a:p>
        </p:txBody>
      </p:sp>
      <p:sp>
        <p:nvSpPr>
          <p:cNvPr id="3" name="Text Placeholder 2">
            <a:extLst>
              <a:ext uri="{FF2B5EF4-FFF2-40B4-BE49-F238E27FC236}">
                <a16:creationId xmlns:a16="http://schemas.microsoft.com/office/drawing/2014/main" id="{AE56AC3A-D2C3-886F-3F61-4E2F0753E187}"/>
              </a:ext>
            </a:extLst>
          </p:cNvPr>
          <p:cNvSpPr>
            <a:spLocks noGrp="1"/>
          </p:cNvSpPr>
          <p:nvPr>
            <p:ph type="body" idx="1"/>
          </p:nvPr>
        </p:nvSpPr>
        <p:spPr/>
        <p:txBody>
          <a:bodyPr/>
          <a:lstStyle/>
          <a:p>
            <a:r>
              <a:rPr lang="en-US" dirty="0"/>
              <a:t>10 minutes</a:t>
            </a:r>
          </a:p>
        </p:txBody>
      </p:sp>
    </p:spTree>
    <p:extLst>
      <p:ext uri="{BB962C8B-B14F-4D97-AF65-F5344CB8AC3E}">
        <p14:creationId xmlns:p14="http://schemas.microsoft.com/office/powerpoint/2010/main" val="9836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2C20-F088-8818-2A1E-B882F40E6CE6}"/>
              </a:ext>
            </a:extLst>
          </p:cNvPr>
          <p:cNvSpPr>
            <a:spLocks noGrp="1"/>
          </p:cNvSpPr>
          <p:nvPr>
            <p:ph type="title"/>
          </p:nvPr>
        </p:nvSpPr>
        <p:spPr/>
        <p:txBody>
          <a:bodyPr/>
          <a:lstStyle/>
          <a:p>
            <a:r>
              <a:rPr lang="en-US" sz="4000" dirty="0">
                <a:solidFill>
                  <a:srgbClr val="9F2936"/>
                </a:solidFill>
                <a:latin typeface="Century Gothic" panose="020B0502020202020204" pitchFamily="34" charset="0"/>
                <a:cs typeface="Times New Roman" panose="02020603050405020304" pitchFamily="18" charset="0"/>
              </a:rPr>
              <a:t>Coalition Progress</a:t>
            </a:r>
            <a:endParaRPr lang="en-US" dirty="0"/>
          </a:p>
        </p:txBody>
      </p:sp>
      <p:sp>
        <p:nvSpPr>
          <p:cNvPr id="3" name="Content Placeholder 2">
            <a:extLst>
              <a:ext uri="{FF2B5EF4-FFF2-40B4-BE49-F238E27FC236}">
                <a16:creationId xmlns:a16="http://schemas.microsoft.com/office/drawing/2014/main" id="{0B636428-50BE-A50D-0143-948202219AA0}"/>
              </a:ext>
            </a:extLst>
          </p:cNvPr>
          <p:cNvSpPr>
            <a:spLocks noGrp="1"/>
          </p:cNvSpPr>
          <p:nvPr>
            <p:ph idx="1"/>
          </p:nvPr>
        </p:nvSpPr>
        <p:spPr>
          <a:xfrm>
            <a:off x="838200" y="1253331"/>
            <a:ext cx="10515600" cy="5239544"/>
          </a:xfrm>
        </p:spPr>
        <p:txBody>
          <a:bodyPr>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Are there any incomplete steps we need to circle back for?</a:t>
            </a:r>
          </a:p>
        </p:txBody>
      </p:sp>
      <p:sp>
        <p:nvSpPr>
          <p:cNvPr id="5" name="Down Arrow 1">
            <a:extLst>
              <a:ext uri="{FF2B5EF4-FFF2-40B4-BE49-F238E27FC236}">
                <a16:creationId xmlns:a16="http://schemas.microsoft.com/office/drawing/2014/main" id="{A5C74CC9-E528-1578-153B-2B7CEDD82E53}"/>
              </a:ext>
            </a:extLst>
          </p:cNvPr>
          <p:cNvSpPr/>
          <p:nvPr/>
        </p:nvSpPr>
        <p:spPr>
          <a:xfrm rot="16192654">
            <a:off x="5762067" y="-2903334"/>
            <a:ext cx="533400" cy="106489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graphicFrame>
        <p:nvGraphicFramePr>
          <p:cNvPr id="7" name="Table 6">
            <a:extLst>
              <a:ext uri="{FF2B5EF4-FFF2-40B4-BE49-F238E27FC236}">
                <a16:creationId xmlns:a16="http://schemas.microsoft.com/office/drawing/2014/main" id="{703284A0-5F88-4F3C-0824-C884C1D31F1E}"/>
              </a:ext>
            </a:extLst>
          </p:cNvPr>
          <p:cNvGraphicFramePr>
            <a:graphicFrameLocks noGrp="1"/>
          </p:cNvGraphicFramePr>
          <p:nvPr>
            <p:extLst>
              <p:ext uri="{D42A27DB-BD31-4B8C-83A1-F6EECF244321}">
                <p14:modId xmlns:p14="http://schemas.microsoft.com/office/powerpoint/2010/main" val="3585061804"/>
              </p:ext>
            </p:extLst>
          </p:nvPr>
        </p:nvGraphicFramePr>
        <p:xfrm>
          <a:off x="770968" y="2865243"/>
          <a:ext cx="10515599" cy="2511039"/>
        </p:xfrm>
        <a:graphic>
          <a:graphicData uri="http://schemas.openxmlformats.org/drawingml/2006/table">
            <a:tbl>
              <a:tblPr>
                <a:tableStyleId>{5C22544A-7EE6-4342-B048-85BDC9FD1C3A}</a:tableStyleId>
              </a:tblPr>
              <a:tblGrid>
                <a:gridCol w="2648637">
                  <a:extLst>
                    <a:ext uri="{9D8B030D-6E8A-4147-A177-3AD203B41FA5}">
                      <a16:colId xmlns:a16="http://schemas.microsoft.com/office/drawing/2014/main" val="4191934050"/>
                    </a:ext>
                  </a:extLst>
                </a:gridCol>
                <a:gridCol w="3043825">
                  <a:extLst>
                    <a:ext uri="{9D8B030D-6E8A-4147-A177-3AD203B41FA5}">
                      <a16:colId xmlns:a16="http://schemas.microsoft.com/office/drawing/2014/main" val="1262066506"/>
                    </a:ext>
                  </a:extLst>
                </a:gridCol>
                <a:gridCol w="2279737">
                  <a:extLst>
                    <a:ext uri="{9D8B030D-6E8A-4147-A177-3AD203B41FA5}">
                      <a16:colId xmlns:a16="http://schemas.microsoft.com/office/drawing/2014/main" val="3240584844"/>
                    </a:ext>
                  </a:extLst>
                </a:gridCol>
                <a:gridCol w="2543400">
                  <a:extLst>
                    <a:ext uri="{9D8B030D-6E8A-4147-A177-3AD203B41FA5}">
                      <a16:colId xmlns:a16="http://schemas.microsoft.com/office/drawing/2014/main" val="1852552220"/>
                    </a:ext>
                  </a:extLst>
                </a:gridCol>
              </a:tblGrid>
              <a:tr h="393866">
                <a:tc>
                  <a:txBody>
                    <a:bodyPr/>
                    <a:lstStyle/>
                    <a:p>
                      <a:pPr algn="l" fontAlgn="b"/>
                      <a:r>
                        <a:rPr lang="en-US" sz="1800" b="1" u="none" strike="noStrike" dirty="0">
                          <a:effectLst/>
                        </a:rPr>
                        <a:t>Standard 1: Organize the Community</a:t>
                      </a:r>
                      <a:endParaRPr lang="en-US" sz="1800" b="1" i="1"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800" b="1" u="none" strike="noStrike" dirty="0">
                          <a:effectLst/>
                        </a:rPr>
                        <a:t>Standard 2: Assess the community's readiness</a:t>
                      </a:r>
                      <a:endParaRPr lang="en-US" sz="1800" b="1" i="1"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800" b="1" u="none" strike="noStrike" dirty="0">
                          <a:effectLst/>
                        </a:rPr>
                        <a:t>Standard 3: Engage a Key Leader</a:t>
                      </a:r>
                      <a:endParaRPr lang="en-US" sz="1800" b="1" i="1"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800" b="1" u="none" strike="noStrike" dirty="0">
                          <a:effectLst/>
                        </a:rPr>
                        <a:t>Standard 4: Organize the Coalition</a:t>
                      </a:r>
                      <a:endParaRPr lang="en-US" sz="1800" b="1"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75777105"/>
                  </a:ext>
                </a:extLst>
              </a:tr>
              <a:tr h="1181598">
                <a:tc>
                  <a:txBody>
                    <a:bodyPr/>
                    <a:lstStyle/>
                    <a:p>
                      <a:pPr algn="l" fontAlgn="ctr"/>
                      <a:r>
                        <a:rPr lang="en-US" sz="1800" u="none" strike="noStrike">
                          <a:effectLst/>
                        </a:rPr>
                        <a:t>Identify people and organizations to work on the coalition</a:t>
                      </a:r>
                      <a:endParaRPr lang="en-US" sz="1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800" u="none" strike="noStrike" dirty="0">
                          <a:effectLst/>
                        </a:rPr>
                        <a:t>Understand how ready the community is to work collaboratively and work through identified issues; Select your coalition framework</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800" u="none" strike="noStrike" dirty="0">
                          <a:effectLst/>
                        </a:rPr>
                        <a:t>Involve key leaders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800" u="none" strike="noStrike" dirty="0">
                          <a:effectLst/>
                        </a:rPr>
                        <a:t>Recruit coalition members and hold coalition launch meeting (</a:t>
                      </a:r>
                      <a:r>
                        <a:rPr lang="en-US" sz="1800" i="1" u="none" strike="noStrike" dirty="0">
                          <a:effectLst/>
                        </a:rPr>
                        <a:t>this meeting</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81645333"/>
                  </a:ext>
                </a:extLst>
              </a:tr>
              <a:tr h="590799">
                <a:tc>
                  <a:txBody>
                    <a:bodyPr/>
                    <a:lstStyle/>
                    <a:p>
                      <a:pPr algn="l" fontAlgn="ctr"/>
                      <a:r>
                        <a:rPr lang="en-US" sz="1800" u="none" strike="noStrike">
                          <a:effectLst/>
                        </a:rPr>
                        <a:t>1-3 months</a:t>
                      </a:r>
                      <a:endParaRPr lang="en-US" sz="1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800" u="none" strike="noStrike" dirty="0">
                          <a:effectLst/>
                        </a:rPr>
                        <a:t>2-4 months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800" u="none" strike="noStrike" dirty="0">
                          <a:effectLst/>
                        </a:rPr>
                        <a:t>1 month (could be merged with phase 2)</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800" u="none" strike="noStrike" dirty="0">
                          <a:effectLst/>
                        </a:rPr>
                        <a:t>2-4 months</a:t>
                      </a:r>
                      <a:endParaRPr lang="en-US"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02085577"/>
                  </a:ext>
                </a:extLst>
              </a:tr>
            </a:tbl>
          </a:graphicData>
        </a:graphic>
      </p:graphicFrame>
    </p:spTree>
    <p:extLst>
      <p:ext uri="{BB962C8B-B14F-4D97-AF65-F5344CB8AC3E}">
        <p14:creationId xmlns:p14="http://schemas.microsoft.com/office/powerpoint/2010/main" val="168289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2B57-4012-847B-37E8-B50A518E5B02}"/>
              </a:ext>
            </a:extLst>
          </p:cNvPr>
          <p:cNvSpPr>
            <a:spLocks noGrp="1"/>
          </p:cNvSpPr>
          <p:nvPr>
            <p:ph type="title"/>
          </p:nvPr>
        </p:nvSpPr>
        <p:spPr/>
        <p:txBody>
          <a:bodyPr/>
          <a:lstStyle/>
          <a:p>
            <a:r>
              <a:rPr lang="en-US" sz="4000" dirty="0">
                <a:solidFill>
                  <a:srgbClr val="9F2936"/>
                </a:solidFill>
                <a:latin typeface="Century Gothic" panose="020B0502020202020204" pitchFamily="34" charset="0"/>
                <a:cs typeface="Times New Roman" panose="02020603050405020304" pitchFamily="18" charset="0"/>
              </a:rPr>
              <a:t>[ENTER SELECTED COALITION FRAMEWORK NAME]</a:t>
            </a:r>
          </a:p>
        </p:txBody>
      </p:sp>
      <p:sp>
        <p:nvSpPr>
          <p:cNvPr id="3" name="Content Placeholder 2">
            <a:extLst>
              <a:ext uri="{FF2B5EF4-FFF2-40B4-BE49-F238E27FC236}">
                <a16:creationId xmlns:a16="http://schemas.microsoft.com/office/drawing/2014/main" id="{4204D772-587F-B2BB-D0CA-112ADB655D51}"/>
              </a:ext>
            </a:extLst>
          </p:cNvPr>
          <p:cNvSpPr>
            <a:spLocks noGrp="1"/>
          </p:cNvSpPr>
          <p:nvPr>
            <p:ph idx="1"/>
          </p:nvPr>
        </p:nvSpPr>
        <p:spPr/>
        <p:txBody>
          <a:bodyPr/>
          <a:lstStyle/>
          <a:p>
            <a:r>
              <a:rPr lang="en-US" dirty="0">
                <a:latin typeface="+mj-lt"/>
              </a:rPr>
              <a:t>[ENTER INFORMATION ABOUT YOUR SELECTED COALITION FRAMEWORK, SUCH AS BASIC TIMELINE, PROCESS, AND REASONS FOR SELECTION]</a:t>
            </a:r>
          </a:p>
        </p:txBody>
      </p:sp>
    </p:spTree>
    <p:extLst>
      <p:ext uri="{BB962C8B-B14F-4D97-AF65-F5344CB8AC3E}">
        <p14:creationId xmlns:p14="http://schemas.microsoft.com/office/powerpoint/2010/main" val="1622569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3349</Words>
  <Application>Microsoft Office PowerPoint</Application>
  <PresentationFormat>Widescreen</PresentationFormat>
  <Paragraphs>343</Paragraphs>
  <Slides>36</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Calibri</vt:lpstr>
      <vt:lpstr>Calibri Light</vt:lpstr>
      <vt:lpstr>Century Gothic</vt:lpstr>
      <vt:lpstr>Courier New</vt:lpstr>
      <vt:lpstr>Google Sans</vt:lpstr>
      <vt:lpstr>Myriad Web Pro</vt:lpstr>
      <vt:lpstr>Open Sans</vt:lpstr>
      <vt:lpstr>Roboto</vt:lpstr>
      <vt:lpstr>Tahoma</vt:lpstr>
      <vt:lpstr>Wingdings</vt:lpstr>
      <vt:lpstr>WordVisi_MSFontService</vt:lpstr>
      <vt:lpstr>Office Theme</vt:lpstr>
      <vt:lpstr>Coalition Launch Meeting</vt:lpstr>
      <vt:lpstr>Welcome, Introductions, &amp; Overview</vt:lpstr>
      <vt:lpstr>Introductions</vt:lpstr>
      <vt:lpstr>Agenda</vt:lpstr>
      <vt:lpstr>PowerPoint Presentation</vt:lpstr>
      <vt:lpstr>PowerPoint Presentation</vt:lpstr>
      <vt:lpstr>Coalition Progress</vt:lpstr>
      <vt:lpstr>Coalition Progress</vt:lpstr>
      <vt:lpstr>[ENTER SELECTED COALITION FRAMEWORK NAME]</vt:lpstr>
      <vt:lpstr>Coalition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Prevention Science</vt:lpstr>
      <vt:lpstr>PowerPoint Presentation</vt:lpstr>
      <vt:lpstr>Coalition Roles</vt:lpstr>
      <vt:lpstr>Elect Coalition Leadership</vt:lpstr>
      <vt:lpstr>Elect Coalition Leadership</vt:lpstr>
      <vt:lpstr>Nominations?</vt:lpstr>
      <vt:lpstr>PowerPoint Presentation</vt:lpstr>
      <vt:lpstr>Name the Coalition</vt:lpstr>
      <vt:lpstr>Name Your Coalition!</vt:lpstr>
      <vt:lpstr>Establish Workgroups</vt:lpstr>
      <vt:lpstr>Workgroups</vt:lpstr>
      <vt:lpstr>Workgroup Exercise (20 mins)</vt:lpstr>
      <vt:lpstr>Brainstorm A Vision Statement</vt:lpstr>
      <vt:lpstr>Vision Points</vt:lpstr>
      <vt:lpstr>Wrap Up &amp; Next Steps</vt:lpstr>
      <vt:lpstr>Next Steps</vt:lpstr>
      <vt:lpstr>Check-Out Discussion:  How did this meeting go? </vt:lpstr>
      <vt:lpstr>Celebrate! Our coalition is launched!</vt:lpstr>
    </vt:vector>
  </TitlesOfParts>
  <Company>Salt Lake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Coalition Orientation</dc:title>
  <dc:creator>Caroline Moreno</dc:creator>
  <cp:lastModifiedBy>Caroline Moreno</cp:lastModifiedBy>
  <cp:revision>2</cp:revision>
  <dcterms:created xsi:type="dcterms:W3CDTF">2023-10-23T22:35:35Z</dcterms:created>
  <dcterms:modified xsi:type="dcterms:W3CDTF">2024-01-03T21:34:28Z</dcterms:modified>
</cp:coreProperties>
</file>