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FC34-56CB-481F-8674-0A01A471F6D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858-827D-46AA-B18F-2F4B2C5C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FC34-56CB-481F-8674-0A01A471F6D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858-827D-46AA-B18F-2F4B2C5C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4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FC34-56CB-481F-8674-0A01A471F6D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858-827D-46AA-B18F-2F4B2C5C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FC34-56CB-481F-8674-0A01A471F6D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858-827D-46AA-B18F-2F4B2C5C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9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FC34-56CB-481F-8674-0A01A471F6D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858-827D-46AA-B18F-2F4B2C5C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FC34-56CB-481F-8674-0A01A471F6D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858-827D-46AA-B18F-2F4B2C5C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1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FC34-56CB-481F-8674-0A01A471F6D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858-827D-46AA-B18F-2F4B2C5C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FC34-56CB-481F-8674-0A01A471F6D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858-827D-46AA-B18F-2F4B2C5C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FC34-56CB-481F-8674-0A01A471F6D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858-827D-46AA-B18F-2F4B2C5C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7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FC34-56CB-481F-8674-0A01A471F6D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858-827D-46AA-B18F-2F4B2C5C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7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FC34-56CB-481F-8674-0A01A471F6D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858-827D-46AA-B18F-2F4B2C5C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9FC34-56CB-481F-8674-0A01A471F6D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4B858-827D-46AA-B18F-2F4B2C5C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7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FE42-1864-4CEA-B04E-164B78AA01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Sunrise and Sunset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E2DA7-1263-4BBA-AA2C-CA020B2338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Salt Lake City, Utah</a:t>
            </a:r>
          </a:p>
        </p:txBody>
      </p:sp>
    </p:spTree>
    <p:extLst>
      <p:ext uri="{BB962C8B-B14F-4D97-AF65-F5344CB8AC3E}">
        <p14:creationId xmlns:p14="http://schemas.microsoft.com/office/powerpoint/2010/main" val="3509619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4CC6A-9358-4B8D-88C7-77A157CEC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35"/>
            <a:ext cx="12192000" cy="625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5BE3F1-4F7A-46A0-B992-10ED2E3CB146}"/>
              </a:ext>
            </a:extLst>
          </p:cNvPr>
          <p:cNvSpPr txBox="1"/>
          <p:nvPr/>
        </p:nvSpPr>
        <p:spPr>
          <a:xfrm>
            <a:off x="5114160" y="300535"/>
            <a:ext cx="196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March 18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8 a.m.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0F5DD-BC9F-40C9-8ED2-19561A140E64}"/>
              </a:ext>
            </a:extLst>
          </p:cNvPr>
          <p:cNvSpPr txBox="1"/>
          <p:nvPr/>
        </p:nvSpPr>
        <p:spPr>
          <a:xfrm>
            <a:off x="2138766" y="5021451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                                             SE                                         S</a:t>
            </a:r>
          </a:p>
        </p:txBody>
      </p:sp>
    </p:spTree>
    <p:extLst>
      <p:ext uri="{BB962C8B-B14F-4D97-AF65-F5344CB8AC3E}">
        <p14:creationId xmlns:p14="http://schemas.microsoft.com/office/powerpoint/2010/main" val="75047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20953-E6B5-4B11-B4C4-8D7FA423D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35"/>
            <a:ext cx="12192000" cy="625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3A0A22-B316-438F-8DC5-D764650C5012}"/>
              </a:ext>
            </a:extLst>
          </p:cNvPr>
          <p:cNvSpPr txBox="1"/>
          <p:nvPr/>
        </p:nvSpPr>
        <p:spPr>
          <a:xfrm>
            <a:off x="5114160" y="300535"/>
            <a:ext cx="196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March 18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7:15 p.m.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62816-2701-4C43-9AEC-672D08D12704}"/>
              </a:ext>
            </a:extLst>
          </p:cNvPr>
          <p:cNvSpPr txBox="1"/>
          <p:nvPr/>
        </p:nvSpPr>
        <p:spPr>
          <a:xfrm>
            <a:off x="3190817" y="5031283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                                          SW                                         W</a:t>
            </a:r>
          </a:p>
        </p:txBody>
      </p:sp>
    </p:spTree>
    <p:extLst>
      <p:ext uri="{BB962C8B-B14F-4D97-AF65-F5344CB8AC3E}">
        <p14:creationId xmlns:p14="http://schemas.microsoft.com/office/powerpoint/2010/main" val="197103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FA361-9E7C-4E91-B6EE-1ED69DE46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35"/>
            <a:ext cx="12192000" cy="625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12E553-C54A-40E6-B8E6-B9B0F9BB21A8}"/>
              </a:ext>
            </a:extLst>
          </p:cNvPr>
          <p:cNvSpPr txBox="1"/>
          <p:nvPr/>
        </p:nvSpPr>
        <p:spPr>
          <a:xfrm>
            <a:off x="5114160" y="300535"/>
            <a:ext cx="196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March 19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8 a.m.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5EB69-84C8-4577-A4BC-12CF3F78C358}"/>
              </a:ext>
            </a:extLst>
          </p:cNvPr>
          <p:cNvSpPr txBox="1"/>
          <p:nvPr/>
        </p:nvSpPr>
        <p:spPr>
          <a:xfrm>
            <a:off x="2138766" y="5021451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                                             SE                                         S</a:t>
            </a:r>
          </a:p>
        </p:txBody>
      </p:sp>
    </p:spTree>
    <p:extLst>
      <p:ext uri="{BB962C8B-B14F-4D97-AF65-F5344CB8AC3E}">
        <p14:creationId xmlns:p14="http://schemas.microsoft.com/office/powerpoint/2010/main" val="154345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AB3A1-ED4F-443B-B147-595CE97BC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35"/>
            <a:ext cx="12192000" cy="625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B6473D-570D-430E-81A0-F27061AE7269}"/>
              </a:ext>
            </a:extLst>
          </p:cNvPr>
          <p:cNvSpPr txBox="1"/>
          <p:nvPr/>
        </p:nvSpPr>
        <p:spPr>
          <a:xfrm>
            <a:off x="5114160" y="300535"/>
            <a:ext cx="196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March 19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7:15 p.m.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47A60-3FB2-419A-A960-0217D302F81D}"/>
              </a:ext>
            </a:extLst>
          </p:cNvPr>
          <p:cNvSpPr txBox="1"/>
          <p:nvPr/>
        </p:nvSpPr>
        <p:spPr>
          <a:xfrm>
            <a:off x="3190817" y="5031283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                                          SW                                         W</a:t>
            </a:r>
          </a:p>
        </p:txBody>
      </p:sp>
    </p:spTree>
    <p:extLst>
      <p:ext uri="{BB962C8B-B14F-4D97-AF65-F5344CB8AC3E}">
        <p14:creationId xmlns:p14="http://schemas.microsoft.com/office/powerpoint/2010/main" val="121781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DF894-EF83-4E3A-80EC-41248E0BA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35"/>
            <a:ext cx="12192000" cy="625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C3234-4C5C-4E98-8DA6-21648742789E}"/>
              </a:ext>
            </a:extLst>
          </p:cNvPr>
          <p:cNvSpPr txBox="1"/>
          <p:nvPr/>
        </p:nvSpPr>
        <p:spPr>
          <a:xfrm>
            <a:off x="5114160" y="300535"/>
            <a:ext cx="196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March 20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8 a.m.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7E68-6A15-4221-8391-BEABD62423F8}"/>
              </a:ext>
            </a:extLst>
          </p:cNvPr>
          <p:cNvSpPr txBox="1"/>
          <p:nvPr/>
        </p:nvSpPr>
        <p:spPr>
          <a:xfrm>
            <a:off x="2138766" y="5021451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                                             SE                                         S</a:t>
            </a:r>
          </a:p>
        </p:txBody>
      </p:sp>
    </p:spTree>
    <p:extLst>
      <p:ext uri="{BB962C8B-B14F-4D97-AF65-F5344CB8AC3E}">
        <p14:creationId xmlns:p14="http://schemas.microsoft.com/office/powerpoint/2010/main" val="345342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A6412-15F6-478A-B8FF-D94516B95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35"/>
            <a:ext cx="12192000" cy="625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C0FAFE-537F-4E20-8E99-65C593E580EC}"/>
              </a:ext>
            </a:extLst>
          </p:cNvPr>
          <p:cNvSpPr txBox="1"/>
          <p:nvPr/>
        </p:nvSpPr>
        <p:spPr>
          <a:xfrm>
            <a:off x="5114160" y="300535"/>
            <a:ext cx="196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March 20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7:15 p.m.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5735C-E315-4BBA-B6CB-9A05DCF5E252}"/>
              </a:ext>
            </a:extLst>
          </p:cNvPr>
          <p:cNvSpPr txBox="1"/>
          <p:nvPr/>
        </p:nvSpPr>
        <p:spPr>
          <a:xfrm>
            <a:off x="3190817" y="5031283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                                          SW                                         W</a:t>
            </a:r>
          </a:p>
        </p:txBody>
      </p:sp>
    </p:spTree>
    <p:extLst>
      <p:ext uri="{BB962C8B-B14F-4D97-AF65-F5344CB8AC3E}">
        <p14:creationId xmlns:p14="http://schemas.microsoft.com/office/powerpoint/2010/main" val="333998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A147D7-7FA5-4E1C-9CC6-5BDFA3A3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35"/>
            <a:ext cx="12192000" cy="6256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38B350-893A-4A8D-B78A-84E2F9E6A7CA}"/>
              </a:ext>
            </a:extLst>
          </p:cNvPr>
          <p:cNvSpPr txBox="1"/>
          <p:nvPr/>
        </p:nvSpPr>
        <p:spPr>
          <a:xfrm>
            <a:off x="5114160" y="300535"/>
            <a:ext cx="196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March 15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8 a.m.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78E9F-E460-48DB-BC4C-B900608C3FE7}"/>
              </a:ext>
            </a:extLst>
          </p:cNvPr>
          <p:cNvSpPr txBox="1"/>
          <p:nvPr/>
        </p:nvSpPr>
        <p:spPr>
          <a:xfrm>
            <a:off x="2138766" y="5021451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                                             SE                                         S</a:t>
            </a:r>
          </a:p>
        </p:txBody>
      </p:sp>
    </p:spTree>
    <p:extLst>
      <p:ext uri="{BB962C8B-B14F-4D97-AF65-F5344CB8AC3E}">
        <p14:creationId xmlns:p14="http://schemas.microsoft.com/office/powerpoint/2010/main" val="138866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6C013-28D7-42CF-9B9E-6FD547E8B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35"/>
            <a:ext cx="12192000" cy="625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9F8D3B-2584-4334-A914-9E22FEA76B60}"/>
              </a:ext>
            </a:extLst>
          </p:cNvPr>
          <p:cNvSpPr txBox="1"/>
          <p:nvPr/>
        </p:nvSpPr>
        <p:spPr>
          <a:xfrm>
            <a:off x="5114160" y="300535"/>
            <a:ext cx="196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March 15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12 noon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6F6E9-1EBA-4E19-8383-1270569E511E}"/>
              </a:ext>
            </a:extLst>
          </p:cNvPr>
          <p:cNvSpPr txBox="1"/>
          <p:nvPr/>
        </p:nvSpPr>
        <p:spPr>
          <a:xfrm>
            <a:off x="2138766" y="5021451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                                             SE                                         S</a:t>
            </a:r>
          </a:p>
        </p:txBody>
      </p:sp>
    </p:spTree>
    <p:extLst>
      <p:ext uri="{BB962C8B-B14F-4D97-AF65-F5344CB8AC3E}">
        <p14:creationId xmlns:p14="http://schemas.microsoft.com/office/powerpoint/2010/main" val="85958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1CA20-B615-42E1-B0AE-F168BCBDD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35"/>
            <a:ext cx="12192000" cy="625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70E241-62CE-4DC2-AFC8-54058D22461E}"/>
              </a:ext>
            </a:extLst>
          </p:cNvPr>
          <p:cNvSpPr txBox="1"/>
          <p:nvPr/>
        </p:nvSpPr>
        <p:spPr>
          <a:xfrm>
            <a:off x="5114160" y="300535"/>
            <a:ext cx="196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March 15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4 p.m.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551AE-E723-4B4F-B19E-BF2E33015084}"/>
              </a:ext>
            </a:extLst>
          </p:cNvPr>
          <p:cNvSpPr txBox="1"/>
          <p:nvPr/>
        </p:nvSpPr>
        <p:spPr>
          <a:xfrm>
            <a:off x="3190817" y="5031283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                                          SW                                         W</a:t>
            </a:r>
          </a:p>
        </p:txBody>
      </p:sp>
    </p:spTree>
    <p:extLst>
      <p:ext uri="{BB962C8B-B14F-4D97-AF65-F5344CB8AC3E}">
        <p14:creationId xmlns:p14="http://schemas.microsoft.com/office/powerpoint/2010/main" val="222570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9623E-9872-46ED-86CE-AF322D12B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35"/>
            <a:ext cx="12192000" cy="625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524A48-F881-4DD8-87E5-CA5A5022D893}"/>
              </a:ext>
            </a:extLst>
          </p:cNvPr>
          <p:cNvSpPr txBox="1"/>
          <p:nvPr/>
        </p:nvSpPr>
        <p:spPr>
          <a:xfrm>
            <a:off x="5114160" y="300535"/>
            <a:ext cx="196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March 15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7:15 p.m.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910CE-F83E-44C7-A311-96E00FADE499}"/>
              </a:ext>
            </a:extLst>
          </p:cNvPr>
          <p:cNvSpPr txBox="1"/>
          <p:nvPr/>
        </p:nvSpPr>
        <p:spPr>
          <a:xfrm>
            <a:off x="3190817" y="5031283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                                          SW                                         W</a:t>
            </a:r>
          </a:p>
        </p:txBody>
      </p:sp>
    </p:spTree>
    <p:extLst>
      <p:ext uri="{BB962C8B-B14F-4D97-AF65-F5344CB8AC3E}">
        <p14:creationId xmlns:p14="http://schemas.microsoft.com/office/powerpoint/2010/main" val="69038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61D58-9465-4819-9BCF-1B5C98DF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35"/>
            <a:ext cx="12192000" cy="625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80333A-7352-4CC2-BDB6-BF3421324D96}"/>
              </a:ext>
            </a:extLst>
          </p:cNvPr>
          <p:cNvSpPr txBox="1"/>
          <p:nvPr/>
        </p:nvSpPr>
        <p:spPr>
          <a:xfrm>
            <a:off x="5114160" y="300535"/>
            <a:ext cx="196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March 16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8 a.m.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037A8-D5FB-4B8B-9C51-4F3CD2F00410}"/>
              </a:ext>
            </a:extLst>
          </p:cNvPr>
          <p:cNvSpPr txBox="1"/>
          <p:nvPr/>
        </p:nvSpPr>
        <p:spPr>
          <a:xfrm>
            <a:off x="2138766" y="5021451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                                             SE                                         S</a:t>
            </a:r>
          </a:p>
        </p:txBody>
      </p:sp>
    </p:spTree>
    <p:extLst>
      <p:ext uri="{BB962C8B-B14F-4D97-AF65-F5344CB8AC3E}">
        <p14:creationId xmlns:p14="http://schemas.microsoft.com/office/powerpoint/2010/main" val="77378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BA12D-B569-46B9-994A-AAF7222D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35"/>
            <a:ext cx="12192000" cy="625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8B8E5B-5B5F-425D-BF7A-823E2EC0AB29}"/>
              </a:ext>
            </a:extLst>
          </p:cNvPr>
          <p:cNvSpPr txBox="1"/>
          <p:nvPr/>
        </p:nvSpPr>
        <p:spPr>
          <a:xfrm>
            <a:off x="5114160" y="300535"/>
            <a:ext cx="196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March 16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7:15 p.m.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DD1BE-D053-4AC2-AE45-CA14892B0D0F}"/>
              </a:ext>
            </a:extLst>
          </p:cNvPr>
          <p:cNvSpPr txBox="1"/>
          <p:nvPr/>
        </p:nvSpPr>
        <p:spPr>
          <a:xfrm>
            <a:off x="3190817" y="5031283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                                          SW                                         W</a:t>
            </a:r>
          </a:p>
        </p:txBody>
      </p:sp>
    </p:spTree>
    <p:extLst>
      <p:ext uri="{BB962C8B-B14F-4D97-AF65-F5344CB8AC3E}">
        <p14:creationId xmlns:p14="http://schemas.microsoft.com/office/powerpoint/2010/main" val="282504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F6C1D-5ABB-455F-B420-DDF5A70E7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35"/>
            <a:ext cx="12192000" cy="625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CF7F64-E613-4AFF-993A-B6D2EB6CA1A3}"/>
              </a:ext>
            </a:extLst>
          </p:cNvPr>
          <p:cNvSpPr txBox="1"/>
          <p:nvPr/>
        </p:nvSpPr>
        <p:spPr>
          <a:xfrm>
            <a:off x="5114160" y="300535"/>
            <a:ext cx="196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March 17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8 a.m.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1E021-FA35-4CBA-B2D0-32EB12C49795}"/>
              </a:ext>
            </a:extLst>
          </p:cNvPr>
          <p:cNvSpPr txBox="1"/>
          <p:nvPr/>
        </p:nvSpPr>
        <p:spPr>
          <a:xfrm>
            <a:off x="2138766" y="5021451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                                             SE                                         S</a:t>
            </a:r>
          </a:p>
        </p:txBody>
      </p:sp>
    </p:spTree>
    <p:extLst>
      <p:ext uri="{BB962C8B-B14F-4D97-AF65-F5344CB8AC3E}">
        <p14:creationId xmlns:p14="http://schemas.microsoft.com/office/powerpoint/2010/main" val="232326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D5FDE-7E66-4780-B3D7-34C87A9F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35"/>
            <a:ext cx="12192000" cy="625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5DA72-B2A2-4597-BC5A-AD40E0163384}"/>
              </a:ext>
            </a:extLst>
          </p:cNvPr>
          <p:cNvSpPr txBox="1"/>
          <p:nvPr/>
        </p:nvSpPr>
        <p:spPr>
          <a:xfrm>
            <a:off x="5114160" y="300535"/>
            <a:ext cx="1963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March 17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7:15 p.m.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B268A-A5F0-4A3C-A40A-63A6347B6260}"/>
              </a:ext>
            </a:extLst>
          </p:cNvPr>
          <p:cNvSpPr txBox="1"/>
          <p:nvPr/>
        </p:nvSpPr>
        <p:spPr>
          <a:xfrm>
            <a:off x="3190817" y="5031283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                                          SW                                         W</a:t>
            </a:r>
          </a:p>
        </p:txBody>
      </p:sp>
    </p:spTree>
    <p:extLst>
      <p:ext uri="{BB962C8B-B14F-4D97-AF65-F5344CB8AC3E}">
        <p14:creationId xmlns:p14="http://schemas.microsoft.com/office/powerpoint/2010/main" val="415248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145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Sunrise and Sunset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Bigelow</dc:creator>
  <cp:lastModifiedBy>Robert Bigelow</cp:lastModifiedBy>
  <cp:revision>3</cp:revision>
  <dcterms:created xsi:type="dcterms:W3CDTF">2020-03-10T18:38:52Z</dcterms:created>
  <dcterms:modified xsi:type="dcterms:W3CDTF">2020-03-10T18:57:41Z</dcterms:modified>
</cp:coreProperties>
</file>